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2" r:id="rId2"/>
    <p:sldId id="4013" r:id="rId3"/>
    <p:sldId id="4014" r:id="rId4"/>
    <p:sldId id="40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11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1660,'-17'15'3256,"13"-11"-2563,4-4-621,-1 0 1,1 0-1,-1 1 0,1-1 0,0 0 0,-1 0 0,1 1 0,-1-1 1,1 0-1,0 1 0,-1-1 0,1 1 0,0-1 0,-1 0 1,1 1-1,0-1 0,-1 1 0,1-1 0,0 1 0,0-1 0,0 1 1,0-1-1,-1 1 0,1-1 0,0 1 0,0 0 0,0 63 1434,1-63-1490,-1-1 0,1 1-1,0 0 1,-1 0 0,1-1-1,0 1 1,0-1 0,-1 1-1,1-1 1,0 1-1,0-1 1,0 1 0,0-1-1,-1 0 1,1 1 0,0-1-1,0 0 1,1 0-1,23 7-74,-22-7 70,35 6 289,0-2 0,0-2 0,49-3 1,-29 0-808,1-1 68,92-18 0,-94 11 672,94-3 5575,-169 12-6157,-5 1 627,-32 7-1,15-2-912,36-6 583,-443 41 13,420-40 248,8-1-449,0 0-1,0 2 1,-21 4-1,39-6 281,0 0 1,1 0-1,-1 0 1,1 0-1,-1 1 1,1-1-1,-1 0 1,1 0-1,-1 0 1,1 0-1,-1 1 1,1-1-1,-1 0 0,1 0 1,0 1-1,-1-1 1,1 0-1,-1 1 1,1-1-1,0 0 1,-1 1-1,1-1 1,0 1-1,-1-1 1,1 1-1,0-1 0,0 1 1,-1-1-1,1 1 1,0-1-1,0 1 1,0-1-1,0 1 1,0-1-1,0 1 1,0-1-1,0 1 1,0-1-1,0 1 0,0-1 1,0 1-1,0 0-23,0-1-1,0 0 0,0 0 0,0 1 0,0-1 0,0 0 0,0 0 0,0 0 0,0 1 0,0-1 0,1 0 1,-1 0-1,0 0 0,0 0 0,0 1 0,0-1 0,0 0 0,0 0 0,1 0 0,-1 0 0,0 1 1,0-1-1,0 0 0,1 0 0,-1 0 0,0 0 0,0 0 0,0 0 0,1 0 0,-1 0 0,0 0 1,0 0-1,0 0 0,1 0 0,13 4-241,1 0-1,0-2 1,-1 1 0,19-1 0,69-3-833,-45 0 1264,105-10 377,-29 0 1003,-102 11-2101,-20 0 282,1 0 0,-1 0 1,1-1-1,-1 0 1,1-1-1,16-5 1,-67 6-538,6 2 919,0 3 0,-34 6 0,-2 2 14,-210 31 799,268-42-442,0 0-946,1 0 1,-1 1 0,-15 5-1,56-4 436,199-20 2564,-137 8-3258,-24 3-181,123-16-208,-184 18 1200,-7 4-133,1-1-1,-1 1 0,1-1 1,0 1-1,-1 0 1,1-1-1,-1 1 0,1 0 1,0-1-1,0 1 0,-1 0 1,1 0-1,0 0 0,-1-1 1,1 1-1,0 0 1,0 0-1,-1 0 0,1 0 1,0 0-1,0 0 0,-1 1 1,1-1-1,1 0 1,-2 0-3,0 0 1,1 0 0,-1 0 0,0 0-1,0 0 1,1 0 0,-1 1 0,0-1-1,0 0 1,0 0 0,1 0 0,-1 0-1,0 0 1,0 0 0,0 0 0,1 1-1,-1-1 1,0 0 0,0 0 0,0 0-1,0 0 1,1 1 0,-1-1 0,0 0-1,0 0 1,0 0 0,0 1 0,0-1-1,0 0 1,0 0 0,1 1 0,-1-1 0,0 0-1,0 0 1,0 0 0,0 1 0,0-1-1,0 0 1,0 0 0,0 1 0,-1-1-8,1 0 1,0 1 0,0-1 0,0 0-1,0 0 1,0 1 0,0-1 0,0 0-1,0 0 1,1 1 0,-1-1 0,0 0-1,0 0 1,0 0 0,0 1 0,0-1 0,0 0-1,0 0 1,0 0 0,1 1 0,-1-1-1,0 0 1,0 0 0,0 0 0,0 0-1,0 1 1,1-1 0,-1 0 0,0 0-1,0 0 1,0 0 0,1 0 0,-1 0-1,0 0 1,0 0 0,1 0 0,-1 0 0,0 1-1,0-1 1,1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37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60 1536,'-15'-18'80,"5"4"12,2 3-4,8 3-16,0 0-60,0 17-24,0 3-128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38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14 168 2640,'-1'0'82,"1"0"-1,-1 0 0,1 0 1,-1 0-1,1-1 1,-1 1-1,1 0 1,-1 0-1,1 0 0,-1 0 1,1 0-1,-1 1 1,1-1-1,-1 0 0,1 0 1,-1 0-1,1 0 1,0 0-1,-1 1 1,1-1-1,-1 0 0,1 0 1,-1 1-1,1 0 7,-1-1 0,1 1 0,0 0-1,0 0 1,0-1 0,0 1 0,0 0-1,0-1 1,0 1 0,0 0 0,0 0 0,0-1-1,0 1 1,0 0 0,0-1 0,1 1-1,-1 0 1,1 1 0,31 58-282,-25-39 431,-1 1 1,-1 0 0,0 0-1,-2 0 1,-1 1-1,0 35 1,-2 16 1869,0-102-2912,-1-10 886,0 24-124,0 1 0,1-1 1,1 0-1,0 1 0,1-1 0,0 1 0,7-20 0,-2 15 38,42-91 477,-36 80-238,-11 23-230,1 0 1,-1 0-1,1 1 0,0-1 1,1 1-1,7-10 0,0 4 113,-4 3-136,0 1 0,0 0 0,1 0 0,15-11 0,-21 18 40,-1-1 1,0 0-1,1 0 0,-1 0 1,1 1-1,-1-1 0,1 1 1,0-1-1,-1 1 0,1 0 1,-1 0-1,1 0 1,0 0-1,-1 0 0,1 0 1,0 0-1,-1 0 0,1 0 1,0 1-1,-1-1 0,1 1 1,-1-1-1,1 1 1,-1 0-1,1 0 0,-1-1 1,0 1-1,1 0 0,-1 0 1,0 0-1,0 1 0,1-1 1,-1 0-1,0 0 1,0 1-1,1 1 0,5 8 85,-1 0 0,0 0 0,0 1 0,-1 0-1,-1 0 1,0 0 0,0 1 0,3 24 0,-3 3-150,-2 61 1,-2-69 71,0-23-311,0 0 0,1 1 0,4 11 0,-5-19 44,0 1 1,1-1-1,0 1 1,0-1-1,0 0 0,0 0 1,0 1-1,0-1 1,0 0-1,1 0 1,-1 0-1,1 0 1,-1 0-1,1 0 1,0-1-1,3 3 1,-4-4 128,0 0 1,1 1 0,-1-1 0,1 0 0,-1 0 0,1 0 0,-1 0 0,1-1-1,-1 1 1,1 0 0,-1-1 0,0 1 0,1-1 0,-1 1 0,0-1 0,1 0-1,-1 1 1,0-1 0,0 0 0,1 0 0,-1 0 0,0 0 0,1-1 0,24-26-711,-9 7 1092,-2 0 1,21-37 0,-32 49 367,1-1 0,-1 0 0,0 0 0,-1 0 0,0-1 0,-1 1 0,0-1 0,0-21 0,-15 32-528,10 2-114,-1-1-1,1 1 0,-1 0 1,1 0-1,0 0 1,0 1-1,0-1 1,0 1-1,0 0 0,0-1 1,-2 5-1,-25 37 179,26-37-84,1-1-103,0-1 0,1 1 0,0 0 0,1 0-1,-1 0 1,1 0 0,0 0 0,0 0 0,1 1 0,0-1 0,1 11 0,-1-1-4,0-15 5,0 1 0,0-1 0,0 0 0,0 0 0,0 1 1,1-1-1,-1 0 0,0 0 0,1 1 0,-1-1 0,1 0 0,-1 0 0,1 0 1,-1 0-1,1 0 0,0 0 0,0 0 0,-1 0 0,1 0 0,0 0 0,0 0 1,0 0-1,2 1 0,-1-1-39,0 0 1,0-1-1,1 1 0,-1 0 1,0-1-1,0 0 0,1 1 1,-1-1-1,0 0 1,1 0-1,-1 0 0,3-1 1,1 0-48,0 0 0,0-1 1,-1 0-1,1 1 0,0-2 0,-1 1 1,0-1-1,1 0 0,6-5 1,-2-2 141,-1 1 0,-1-1 0,0-1 0,0 0 1,-1 0-1,0 0 0,6-17 0,33-93-160,-27 64 1095,-11 27-371,-8 25-568,1 1 1,0-1 0,1 0-1,-1 1 1,1-1-1,0 1 1,4-8 0,1 2-129,12-14-712,-19 24 828,0-1-1,1 1 1,-1 0-1,0 0 1,1-1-1,-1 1 1,0 0-1,1 0 1,-1 0-1,0 0 1,1-1 0,-1 1-1,0 0 1,1 0-1,-1 0 1,0 0-1,1 0 1,-1 0-1,1 0 1,-1 0-1,0 0 1,1 0-1,-1 0 1,0 0-1,1 0 1,-1 0-1,1 1 1,-1-1 0,0 0-1,1 0 1,-1 0-1,0 0 1,1 1-1,-1-1 1,0 0-1,0 0 1,1 1-1,-1-1 1,0 0-1,0 1 1,1-1-1,-1 0 1,0 0-1,0 1 1,0-1 0,1 1-1,-1-1 1,0 1-1,4 17 1537,-4-15-1395,0-1 1,1 1-1,-1 0 0,1 0 0,0-1 1,0 1-1,0 0 0,0-1 0,2 4 1,4 11 533,15 60-206,-12-49-563,-1 1-1,-2 0 1,-1 0 0,4 48-1,-6 123 415,-4-139-358,-2 0 347,-16 100 1,-25 58-426,2-29-201,-47 198 682,-29-11-72,99-329-56,-2-1 1,-2-1-1,-2-1 1,-46 63-1,67-104-179,-1 1-1,0-1 1,0 0 0,0 0-1,0 0 1,-1-1 0,0 1-1,-5 2 1,8-5-74,0 0 0,0 0 1,1-1-1,-1 1 0,0 0 0,0-1 0,1 0 1,-1 1-1,0-1 0,0 0 0,0 0 1,0 0-1,0 0 0,1-1 0,-1 1 0,0 0 1,0-1-1,0 1 0,1-1 0,-1 0 1,0 1-1,1-1 0,-1 0 0,0 0 0,1 0 1,-1 0-1,1 0 0,-3-3 0,-5-7-25,-1 0-1,1 0 1,1-1-1,0-1 1,1 1 0,0-1-1,-5-15 1,-30-101 80,34 100-84,-12-49-142,3 0 1,4-2-1,-5-121 1,16 99-130,5-1 0,21-133 1,-13 164 138,4 0 0,3 2 0,34-89 0,-39 126 19,2 0 0,1 1 0,1 1 0,2 0 0,2 1 0,0 2 1,2 0-1,43-41 0,-53 58 1,0 0 0,0 2 0,1 0 0,1 0 0,-1 1 1,1 1-1,1 0 0,-1 1 0,1 1 0,0 0 0,1 2 1,-1 0-1,0 0 0,1 1 0,20 1 0,-17 2-832,-1 0-1,1 1 1,-1 2 0,0 0-1,0 0 1,0 2-1,34 14 1,-33-11-659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39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339 149 2804,'0'0'2474,"6"-17"-501,-4 8-1497,1-1 0,-1 0 0,-1 0 0,0 0 0,0 0 0,-1 0 0,-1-12 0,0-5 2223,1 27-2669,0-1-1,-1 0 1,1 1-1,-1-1 1,1 0 0,-1 1-1,1-1 1,-1 1-1,1-1 1,-1 0 0,0 1-1,1 0 1,-1-1-1,0 1 1,1-1 0,-1 1-1,0 0 1,0-1-1,0 1 1,1 0 0,-1 0-1,0 0 1,0-1-1,1 1 1,-1 0 0,-1 0-1,-29-2-552,26 1 457,-1 2 125,-1-1 0,1 1 0,-1 0 0,1 1 0,0-1 0,-1 1 0,1 1 1,0-1-1,0 1 0,0 0 0,1 0 0,-9 7 0,-5 3 238,2 1-1,-21 21 1,24-21-341,1 1-1,1 0 1,0 1 0,0 1 0,2-1-1,0 2 1,1-1 0,1 1-1,1 1 1,0-1 0,1 1-1,1 0 1,1 1 0,1-1-1,0 1 1,1 21 0,2-37 35,0 0 1,1-1-1,-1 1 1,1 0-1,0-1 0,0 1 1,0-1-1,0 1 1,1-1-1,-1 1 1,1-1-1,0 0 1,0 0-1,4 4 1,-2-2-68,0-1 0,1 1 0,0-1 1,0 0-1,1-1 0,-1 1 1,11 4-1,-3-2-11,1-1 1,0-1 0,0 0 0,0-1-1,0 0 1,28 1 0,-18-4-859,-1 0 1,1-1 0,0-2-1,-1 0 1,0-1 0,0-2-1,30-10 1,-14-2-1280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39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62 2596,'0'0'1523,"0"0"-1397,0 1 0,-1 0 0,1-1 0,0 1 1,0-1-1,0 1 0,0-1 0,0 1 0,0 0 0,0-1 0,0 1 0,1-1 0,-1 1 0,0-1 1,0 1-1,0 0 0,1-1 0,-1 1 0,0-1 0,0 1 0,1-1 0,0 1 0,22 16 1199,-17-14-1216,0 2 0,0-1 0,0 1 0,-1-1 0,0 2 0,7 6 0,-8-5 12,0-1 0,-1 1-1,1 0 1,-1 0 0,0 0 0,-1 1 0,0-1 0,0 1-1,1 10 1,-1 8 576,-2 38 0,0-32 369,-1-27-1001,0-1 1,0 0-1,0 0 1,-1 0-1,1 0 1,-1 0 0,0 0-1,0 0 1,0 0-1,-1-1 1,1 1 0,-1-1-1,0 0 1,0 0-1,0 0 1,-1 0 0,-5 4-1,-6 4-61,0-1 0,-32 15 0,39-21 53,0 0 1,0-1 0,0-1 0,-1 1-1,1-1 1,-1-1 0,0 1-1,1-1 1,-1-1 0,0 0 0,-17-2-1,21 1-73,-1 0 0,1-1 0,0 1-1,-1-1 1,1-1 0,0 1 0,0-1 0,0 0 0,1 0-1,-1 0 1,1-1 0,-1 1 0,1-1 0,0 0-1,1 0 1,-1-1 0,1 1 0,-1-1 0,-2-7-1,2 3 35,1 0-1,1-1 0,-1 0 0,2 0 1,-1 1-1,1-1 0,1 0 0,0 0 1,2-17-1,-1-7-294,-1 30 228,0-4 54,-1 1-1,1-1 1,1 0 0,0 1 0,0-1 0,0 1 0,1-1 0,0 1 0,0 0-1,6-12 1,6-10 380,-12 25-368,-1 0-1,1 0 1,0 1-1,0-1 0,0 0 1,0 1-1,1 0 1,-1-1-1,1 1 0,0 0 1,0 0-1,0 1 1,6-5-1,9-4-1047,0 1 0,0 1 0,1 0 0,1 2 1,-1 0-1,1 1 0,0 1 0,1 1 0,23-2 0,-16 4-1014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0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68 262 4920,'0'-3'289,"0"0"1,0 0-1,0 1 0,0-1 0,0 0 0,-1 0 0,1 0 0,-1 0 0,0 0 0,0 0 0,0 1 0,0-1 0,0 0 0,-1 1 0,1-1 0,-1 1 0,1-1 0,-1 1 0,0 0 0,0 0 0,0 0 0,-1 0 0,1 0 0,-4-2 0,6 4-240,-1-1 0,1 1-1,0 0 1,-1 0-1,1 0 1,0 0 0,-1 0-1,1 0 1,-1 0-1,1 0 1,0 0 0,-1 0-1,1 1 1,0-1-1,-1 0 1,1 0-1,-1 0 1,1 0 0,0 0-1,-1 1 1,1-1-1,0 0 1,0 0 0,-1 1-1,1-1 1,0 0-1,0 0 1,-1 1 0,1-1-1,0 0 1,0 1-1,0-1 1,-1 0-1,1 1 1,0-1 0,0 1-1,0-1 1,0 0-1,0 1 1,0-1 0,0 0-1,0 1 1,-4 23-318,3-16 215,-1 6 78,0-1 1,1 26-1,1-24 193,0 0-1,-4 17 1,0-6-80,-3 52 1,7-68-442,0 1-1,1 0 1,0 0 0,1 0 0,0 0 0,1-1 0,6 16 0,-7-22 165,0-1 1,0 1-1,0-1 0,1 0 1,-1 1-1,1-1 0,0-1 1,0 1-1,0 0 0,0-1 1,0 1-1,1-1 0,-1 0 1,6 2-1,-7-3 90,1 0 0,-1 0-1,1 0 1,-1 0 0,1-1 0,-1 1 0,1-1-1,-1 0 1,1 1 0,-1-1 0,1 0 0,0-1 0,-1 1-1,1 0 1,-1-1 0,1 0 0,-1 1 0,1-1-1,-1 0 1,0 0 0,1 0 0,-1-1 0,4-2 0,-1 1 59,-1-1 0,1 0 0,-1 0 0,1-1 1,-1 1-1,-1-1 0,1 0 0,-1 0 0,5-8 1,-1-5-74,1 0 0,16-24 0,-14 24 143,0-1-1,10-24 0,-11 15 86,0-1 0,-2 0 1,-2 0-1,0 0 0,-2-1 0,0-35 1,-3 35 329,0 28-1029,0 20 404,0 188 92,1-197 43,1 1 1,0 0-1,1 0 0,0-1 1,1 0-1,0 1 0,0-1 1,1-1-1,0 1 0,1-1 1,0 0-1,0 0 0,1 0 1,8 7-1,-14-14 0,0-1 1,0 1-1,0 0 1,0-1-1,1 1 1,-1 0-1,0-1 1,1 1-1,-1-1 1,0 0-1,1 0 1,-1 1-1,0-1 1,1 0-1,-1 0 1,0 0-1,1 0 1,-1 0-1,1-1 1,-1 1-1,0 0 1,1-1-1,-1 1 1,0-1-1,0 1 1,1-1-1,-1 0 1,0 1-1,0-1 1,0 0-1,0 0 1,0 0-1,0 0 1,2-2-1,4-4-43,0-1 0,-1 0 0,10-15-1,-9 11 2,32-50-37,60-133-1,-54 101 387,-37 81-316,-8 13 1,0 0 1,0 0-1,0 0 0,0-1 0,0 1 1,1 0-1,-1 0 0,0 0 0,0 0 1,0 0-1,0 0 0,0 0 0,0 0 0,0 0 1,0 0-1,0 0 0,0 0 0,0 0 1,0 0-1,1 0 0,-1 0 0,0 0 1,0 0-1,0-1 0,0 1 0,0 0 1,0 0-1,0 0 0,0 0 0,1 0 1,-1 1-1,0-1 0,0 0 0,0 0 1,0 0-1,0 0 0,0 0 0,0 0 0,0 0 1,0 0-1,0 0 0,1 0 0,-1 0 1,0 0-1,0 0 0,0 0 0,0 0 1,0 0-1,0 0 0,0 0 0,0 1 1,0-1-1,0 0 0,0 0 0,2 24 229,-2-16 154,1 11-458,1 0 0,1-1 1,6 20-1,2 20-93,-8-40 260,1 1 0,0-1 0,1 0 0,10 21 0,22 69-487,-34-103 370,0-7 5,-1-16-3,-1-37 45,-1 46 3,0-303-248,0 307 219,1 0 0,-1-1 0,1 1 0,0 0 0,1 0 0,0 0 0,-1 0 0,1 0 0,1 0 0,-1 1 0,1-1 0,5-6 0,-7 10 33,0 1 0,0-1 0,0 1 1,0-1-1,0 1 0,0-1 1,0 1-1,0 0 0,0 0 0,0-1 1,1 1-1,-1 0 0,0 0 1,0 0-1,0 0 0,0 0 0,0 1 1,1-1-1,-1 0 0,0 0 1,0 1-1,0-1 0,0 1 0,0-1 1,0 1-1,0-1 0,0 1 1,2 1-1,25 18-595,-23-14 556,0 0-1,0 0 1,0 1 0,-1 0-1,0-1 1,-1 1 0,1 1-1,-1-1 1,2 9 0,12 24 50,-13-31-12,-1 0 1,1 0-1,-2 1 0,1 0 1,-1-1-1,-1 1 0,1 11 1,-2 76 904,-2-45 793,2 25-648,0 28-1009,0 0-3332,2-105 2555,0 1 0,1-1 1,-1 0-1,0 0 0,0 0 1,0 0-1,0-1 0,4 0 1,6-9-880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1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253 185 2308,'-22'-28'972,"-1"0"-1,-26-25 1,39 44-465,0 0 1,-1 0-1,1 2 1,-2-1-1,1 1 0,-1 1 1,0 0-1,-22-7 1,33 13-460,1-1 0,-1 1 0,0 0 0,1 0 0,-1-1 0,0 1 1,0 0-1,1 0 0,-1 0 0,0 0 0,0 0 0,1 0 0,-1 0 0,0 0 1,1 1-1,-1-1 0,0 0 0,0 0 0,1 1 0,-1-1 0,0 0 1,1 1-1,-1-1 0,1 0 0,-1 1 0,0-1 0,1 1 0,-2 0 0,-5 22 1744,4-13-1544,1 2-61,0 0 0,1-1 0,1 1 0,0 0 1,2 12-1,-1 12-348,-1-28 52,-1 20 205,2 0-1,0 0 0,2 1 0,10 40 1,5 0-246,-3 2 0,6 72 0,-8 144 450,-12-208-786,1-24-1769,-8 74 0,1-100 764,-2-1 1,0 1 0,-15 31-1,15-39 714,5-16 649,1-1 96,-1 0 0,1 0 0,-1 0 1,1-1-1,-1 1 0,-1 0 0,-2 4 0,2-15 96,1 1 0,0-1 0,1 0 0,-1-7 0,-1-16 603,2 0 0,2-31 1,0 8-557,-1 33 431,1 1 0,0 0 0,1 0 0,9-37 0,27-97 582,-38 151-1118,1 1 1,-1-1-1,1 1 0,0-1 1,-1 1-1,1-1 1,0 1-1,0 0 0,0-1 1,0 1-1,0 0 0,0 0 1,0-1-1,0 1 0,0 0 1,1 0-1,-1 0 0,0 1 1,1-1-1,-1 0 0,1 0 1,-1 1-1,1-1 0,-1 1 1,1-1-1,-1 1 0,1 0 1,0 0-1,-1-1 0,1 1 1,0 0-1,-1 0 0,1 1 1,-1-1-1,1 0 0,0 1 1,-1-1-1,1 0 0,-1 1 1,3 1-1,7 3-36,0 0 1,0 1-1,-1 0 0,0 0 0,0 2 0,10 9 0,8 5 282,2 0-584,-15-9 234,0-2-1,1 0 0,1 0 1,0-1-1,29 11 0,-43-20 133,-1 0 0,0-1 0,1 1 0,-1-1 1,1 1-1,-1-1 0,1 0 0,-1 0 0,1 0 0,-1 0 0,0-1 0,1 1 0,-1-1 0,1 1 0,-1-1 0,0 0 0,1 0 0,-1 0 0,0 0 0,0 0 0,0 0 0,0-1 0,0 1 0,0-1 0,0 0 0,0 1 0,-1-1 0,1 0 0,-1 0 0,1 0 0,-1 0 0,0 0 0,2-4 0,3-7 78,-1 1 0,-1-1 0,0 0 0,3-25-1,-5 28 153,1-12-85,-1 0-1,-2 0 1,-1-26 0,-1 0 321,2 35-243,1 6-86,-1 1 0,0-1 0,0 1 1,-1 0-1,0-1 0,0 1 0,-1-1 1,1 1-1,-6-11 0,-1 0 477,7 14-590,1 1 0,-1-1-1,0 1 1,-1 0 0,1-1 0,0 1-1,-1 0 1,1 0 0,-1 0 0,0 0-1,0 0 1,0 1 0,0-1 0,-3-2-1,3 3-65,0 0 0,0 0 0,-1 0 0,1 1 0,0-1 0,0 0 0,0 1 0,0 0 0,-1 0 0,1-1 0,0 1 0,0 1 0,-1-1 0,1 0 0,0 0 0,0 1 0,0-1 0,0 1 0,-1 0 0,1 0 0,0 0 0,0 0 0,0 0 0,1 0 0,-1 0 0,0 0 0,0 1 0,1-1 0,-1 1 0,0 0 0,1-1 0,0 1 0,-1 0 0,-1 3 0,-4 7 51,0 0 1,0 0-1,1 1 1,-5 17-1,10-28-29,-6 19 28,0 0 0,1 0 0,1 1 0,1 0 0,1 0 0,0 24 0,3-36-59,0 1 0,1-1 1,0 0-1,1 1 0,0-1 0,1 0 0,0 0 1,0-1-1,1 1 0,0-1 0,1 1 0,0-1 1,1-1-1,0 1 0,9 10 0,-7-11 2,0 0 0,1 0 0,0-1 0,1 0 0,0-1 0,0 0 0,0 0 0,1-1 0,-1-1 0,1 0 0,0 0 0,0-1 0,1 0 0,-1-1 0,1-1 0,15 1 0,-19-2 22,-1 0 0,1 0 0,0-1 1,-1 0-1,0-1 0,1 0 1,-1 0-1,0 0 0,0-1 1,0 0-1,0-1 0,0 0 0,-1 0 1,1 0-1,-1 0 0,0-1 1,-1 0-1,1-1 0,-1 1 1,0-1-1,0 0 0,-1 0 0,0 0 1,0-1-1,0 0 0,2-7 1,1-4-25,-1 0-1,0 0 1,-2-1 0,0 1 0,1-23 0,-1-95-337,-4 104 471,-1 13-1,-1 1-1,-1-1 0,-6-23 1,5 24-326,-20-49 109,20 45 153,0-1 0,0-41 0,33 70-983,-22-3 1138,0 1 0,0-1 1,0 2-1,0-1 0,0 1 1,-1 0-1,11 11 0,-9-6-122,0 0-1,0-1 1,16 13-1,-14-13-345,0 1-1,0 1 0,10 14 1,-12-13 346,-2 0 0,0 1 1,-1-1-1,6 18 0,7 19 236,-12-35-355,0 1 1,-2-1-1,0 1 0,0 0 0,-2 0 1,2 19-1,-3 94 314,-2-67-255,1-56-23,1 49-8,-2 0 0,-3 0 0,-16 81 0,2-35-1485,5-20-2907,6-42 1011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2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39 119 3176,'-5'-14'206,"2"7"187,1 1 1,0-1-1,0 1 0,1-1 0,0 1 0,-1-9 0,-7-26 2639,9 41-3027,0-1 1,0 1 0,0-1-1,0 1 1,0-1 0,0 1 0,0-1-1,0 1 1,0 0 0,0-1-1,-1 1 1,1-1 0,0 1 0,0-1-1,-1 1 1,1 0 0,0-1-1,0 1 1,-1 0 0,1-1 0,0 1-1,-1-1 1,1 1-2,-1 0 0,1 0 0,0 0 0,0 0 0,-1 0 1,1 0-1,0 0 0,0 1 0,0-1 0,0 0 0,-1 0 0,1 0 0,0 0 0,0 0 0,0 0 0,-1 0 1,1 0-1,0 1 0,0-1 0,0 0 0,0 0 0,0 0 0,-1 0 0,1 1 0,0-1 0,0 0 1,0 0-1,0 0 0,0 0 0,0 1 0,0-1 0,0 0 0,0 0 0,0 0 0,0 1 0,0-1 0,0 0 1,0 0-1,0 1 0,0-1 0,0 0 0,0 0 0,0 0 0,0 1 0,0-1 0,0 0 0,0 0 1,-1 127 3230,0 24-2301,22 204-1,-9-169-1186,-10-108 600,0 104-279,1 39-43,-1-158-865,-3-37 896,1-21 256,0-7 253,2-20-595,0 0 0,2 1 0,8-29 0,-3 8-20,5-13 35,3 0 1,1 1-1,3 1 0,2 1 1,43-70-1,-27 70 617,-38 50-610,0 1 0,0 0 1,0 0-1,0 0 0,0 0 0,0-1 0,0 2 0,0-1 1,0 0-1,0 0 0,1 0 0,-1 0 0,0 1 1,1-1-1,-1 1 0,0-1 0,1 1 0,-1-1 0,1 1 1,-1 0-1,1 0 0,-1 0 0,1 0 0,-1 0 1,1 0-1,-1 0 0,0 0 0,1 0 0,-1 1 0,1-1 1,-1 1-1,1-1 0,0 1 0,2 1 7,0 0 0,0 0 0,0 0 0,0 0 0,0 1 0,-1-1 0,0 1 0,1 0 0,-1 0 0,4 5 0,-1 1 20,0 1 0,-1 0-1,0 0 1,0 0-1,-1 0 1,-1 0 0,0 1-1,0 0 1,2 21-1,-2 6 76,-3 60 0,-2-40-67,2 114 604,0-157-1093,-1-1-1,-4 17 1,-10 27-5191,10-33 2459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3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160 249 4704,'0'-135'5596,"0"134"-5498,-1 0 1,1-1 0,0 1 0,0 0 0,-1 0-1,1-1 1,0 1 0,-1 0 0,0 0 0,1 0-1,-1 0 1,1 0 0,-1 0 0,0 0 0,0 0-1,0 0 1,0 0 0,0 0 0,0 0 0,0 1-1,0-1 1,0 0 0,0 1 0,0-1-1,0 1 1,0-1 0,-4 0 1095,0 3-683,-3 2-527,1 0 0,-1 1 0,1 0 0,-1 0-1,1 1 1,1 0 0,-1 0 0,1 0 0,0 1 0,1 0 0,0 0 0,0 1 0,-8 14-1,7-9-97,1 1-1,0-1 0,1 1 0,1-1 0,0 1 1,1 0-1,0 0 0,0 21 0,2-11 154,-1-14 53,1 1 1,0 0-1,4 21 1,-3-29-101,-1-1-1,1 1 1,0 0 0,0-1 0,0 1-1,1-1 1,-1 1 0,1-1 0,-1 0 0,1 1-1,0-1 1,0 0 0,0 0 0,0 0-1,0 0 1,0-1 0,0 1 0,1-1-1,3 3 1,-5-4-6,1 1 0,-1 0 0,1-1 0,-1 0 1,1 1-1,-1-1 0,1 0 0,-1 0 0,1 0 0,-1 0 0,1 0 0,-1 0 0,1 0 0,2-1 0,3 0 13,-1 1-64,0-1 0,-1 0-1,1-1 1,0 1-1,0-1 1,0 0 0,-1-1-1,1 1 1,-1-1 0,0 0-1,0-1 1,0 1 0,0-1-1,-1 0 1,8-7 0,-1-1-88,0-1 1,0-1-1,-1 1 1,11-22 0,-11 17 209,-1 0 1,0-1 0,-1 0-1,8-33 1,-14 40 13,-1 5 6,1 0-1,-1 0 1,1 1-1,5-11 1,-5 10-115,0 1 1,0 0-1,0-1 1,-1 0-1,0 1 0,0-1 1,-1 0-1,0-10 1,0 14-406,0 13 488,1-6-54,-1 0 1,0 0-1,0 0 0,0 0 0,-1 0 0,1-1 1,-3 8-1,-3 4 122,1 1 1,1 0-1,1-1 0,0 2 1,1-1-1,-1 28 1,3 50 643,1-90-810,0 0 0,0 0 1,0 0-1,0 0 1,1 0-1,0 0 1,-1 0-1,2 0 1,-1 0-1,0-1 1,1 1-1,-1-1 0,1 0 1,0 1-1,0-1 1,1-1-1,-1 1 1,0 0-1,1-1 1,6 4-1,-6-4 37,-1 0 0,0 0-1,0-1 1,0 1 0,1-1-1,-1 0 1,1 0 0,-1 0 0,1 0-1,-1-1 1,1 1 0,0-1-1,-1 0 1,1 0 0,0 0 0,-1-1-1,1 1 1,-1-1 0,1 0-1,-1 0 1,1 0 0,-1-1 0,0 1-1,1-1 1,4-3 0,2-4-1,-1 0 1,0-1 0,-1-1-1,0 0 1,0 0-1,-1 0 1,10-23 0,31-91-120,-43 109 103,2-2 53,-1-2 0,-1 1-1,-1-1 1,3-38-1,2 7-179,-9 50 208,0 23 791,0-13-637,-1-4-171,1 0-1,0 1 1,1-1 0,-1 0-1,1 1 1,0-1-1,0 0 1,1 0 0,-1 1-1,4 4 1,6 20 58,-10-25-194,1 1 0,-1-1 0,1 0 0,1-1 0,3 9 0,20 24-168,2-1 0,42 42 0,-66-74 261,0 0 0,-1 1 1,0-1-1,1 1 0,-1-1 0,-1 1 1,1 0-1,-1 0 0,0 0 1,0 1-1,0-1 0,1 6 0,-1 4 562,0 1 0,-2 30 0,0-27 576,0-16-1088,-1-1 0,1 0 0,-1 1-1,0-1 1,0 0 0,0 1 0,0-1 0,0 0-1,0 0 1,-1 0 0,1 0 0,-1 0-1,1 0 1,-1-1 0,0 1 0,1 0 0,-1-1-1,0 1 1,0-1 0,0 0 0,-1 1 0,1-1-1,-3 1 1,-8 3 199,0 0 0,-23 6 1,34-10-200,-21 4-11,0-1 1,-1-1-1,1-1 0,-1 0 1,-43-5-1,12-4-487,-73-17-1,120 21-512,0 1-1,0-1 0,0 0 0,-9-6 0,-3-1-3043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3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97 223 3384,'-13'-5'580,"2"1"241,1-1-1,0 0 0,0-1 1,-15-10-1,23 13-525,0 1 1,0-1-1,1 0 0,-1 1 0,1-1 1,-1 0-1,-3-9 2323,5 15-2464,0-1 1,0 1-1,1-1 1,-1 1-1,1 0 1,0-1-1,0 0 1,0 1-1,0-1 1,0 0-1,2 3 1,7 17 349,12 37-446,-15-45-202,-2-1 0,0 1 1,5 24-1,0 37 186,-2 144-1,-8-219 152,-1-2-143,-2-3 19,1-1-1,0 1 1,0-1-1,0 0 1,1 0-1,-1-8 1,-7-24-34,5 22-23,1 1-1,1-1 1,0 0-1,1 1 1,1-1-1,2-24 0,0-5-219,-1 28 121,0 1 1,1-1 0,1 0-1,1 1 1,10-28 0,-2 14-61,31-57 0,-33 68 139,2 1 1,19-25-1,-28 39 7,0 0 0,0 0 0,1 1 1,-1 0-1,1 0 0,0 0 0,-1 0 1,1 0-1,1 1 0,-1 0 0,0 0 1,1 0-1,-1 0 0,1 1 0,-1-1 1,1 1-1,7 0 0,-8 1 13,0 1 0,-1 0 0,1 0 0,-1 0 1,1 0-1,-1 1 0,0-1 0,1 1 0,-1 0 0,0 0 0,0 0 0,0 1 0,0-1 0,-1 1 1,1-1-1,3 6 0,6 7 104,18 30-1,-29-43-101,13 23 76,-2 1-1,0 1 1,-2 0 0,7 30 0,-14-43 92,-1 0 1,2 19-1,-3-18-133,1-1-1,4 19 1,0-11-261,-2 0 0,1 32 0,-3-32 229,1 0-1,8 35 1,-8-46-248,-1 1 0,-1-1 1,0 1-1,-1 22 0,0-21-1198,0 8-2146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4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122 143 5797,'-104'5'4391,"103"-6"-4252,0 1 1,1 0-1,-1 0 0,0 0 0,0 0 1,1-1-1,-1 1 0,0 0 0,0-1 0,1 1 1,-1-1-1,0 1 0,1-1 0,-1 1 0,1-1 1,-1 1-1,1-1 0,-1 0 0,1 1 1,-1-1-1,1 0 0,-1 0 0,1 1-122,-1-1-1,1 1 1,0-1-1,0 1 0,0 0 1,-1-1-1,1 1 1,0-1-1,0 1 1,0-1-1,0 1 1,0 0-1,0-1 0,0 1 1,0-1-1,0 1 1,0-1-1,0 1 1,0 0-1,0-1 1,0 1-1,1-1 1,-1 1-1,0 0 0,0-1 1,0 1-1,1-1 1,-1 1-1,0 0 1,0-1-1,1 1 1,-1 0-1,0-1 0,1 1 1,-1 0-1,0 0 1,1-1-1,28-9 331,0 1-1,1 1 0,46-6 0,-32 6-793,253-47-5392,-211 38 2838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13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1336,'0'0'1525,"21"0"-1495,23-2 114,66-13 1,-46 6-305,298-37 2809,-347 46-2146,5-1 4555,-24 3-5224,-9 7 1132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4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75 8241,'-29'-11'330,"18"7"215,0-1-1,0 0 0,0 0 1,-16-12-1,14 5 1351,-6-3 78,19 17-1839,-1 0-1,1 0 0,0 1 1,0-1-1,-1 0 0,1 0 0,1 1 1,-1-1-1,0 0 0,1 4 1,7 9-151,0 0 0,14 21 0,7 11 91,70 168 209,-84-159 248,-11-41-501,0 1 1,7 15-1,1 1-220,0 0 0,-2 1 0,-1 0 0,5 50 0,-8 11-2825,-6-76 1025,0-3-698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5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44 135 4188,'-4'-1'99,"-1"-1"0,1 0-1,0 0 1,1-1 0,-1 1-1,-4-4 1,7 5 8,0 0 0,0-1 0,0 1-1,0-1 1,0 1 0,0-1 0,0 1 0,1-1 0,-1 0 0,0 1 0,1-1 0,0 0 0,-1 0 0,1 0 0,0 1-1,0-1 1,0-2 0,0 3-74,0 1 0,1-1 0,-1 0 0,0 1 0,1 0 0,-1-1 0,0 1 0,1-1 0,-1 1-1,1-1 1,-1 1 0,0 0 0,1-1 0,-1 1 0,1 0 0,-1-1 0,1 1 0,0 0 0,-1 0 0,1 0 0,-1-1 0,1 1-1,0 0 1,20-5 44,-14 4 28,271-50 694,-158 35-4115,-93 12 1218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5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 4144,'-120'91'3971,"97"-69"-1706,19-16-613,11-3-587,9-2-587,8-2-148,-1-2 0,42-9 1,-6 0 96,315-50-5459,-320 56 2184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5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36 8521,'-7'-2'787,"-1"-1"0,1 1 1,0-1-1,-8-5 0,11 6-289,0-1 1,-1 1-1,0 0 0,1 0 0,-1 1 0,0-1 0,0 1 1,0 0-1,-8 0 0,11 1-394,1 15 105,-1-12-141,1 0 0,0 0 0,-1 0 0,1 0 0,1 0 1,-1 0-1,0 0 0,1 0 0,-1 1 0,1 4 0,1 42 0,0-23-31,1 10-23,2 1 1,8 37 0,0 4 90,11 57 12,-5-55-67,-3-16-768,-9-36-374,-3-21-14,-1 1-1,-1-1 1,2 16-1,-1-14-1707,8-1-485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6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96 8241,'-2'0'-18,"0"-1"-16,-1 0 0,0 0 0,1 0 0,-1 0 0,0 0 0,1 0 0,0-1 0,-5-3 0,6 4 118,0-1 0,0 0 0,0 1 0,0-1 0,1 0 0,-1 0 0,1 1 0,-1-1 0,1 0 0,0 0 0,0 0 0,0 0 0,0 0 0,0-3 1,0 4-54,1-1 0,-1 1 0,0 0 1,1-1-1,-1 1 0,1-1 1,-1 1-1,1 0 0,0-1 0,0 1 1,0 0-1,0 0 0,0 0 1,0 0-1,0 0 0,0 0 1,0 0-1,0 0 0,0 0 0,1 0 1,-1 0-1,0 1 0,1-1 1,-1 1-1,0-1 0,1 1 0,1-1 1,9-2-129,0 0 1,19-2 0,-9 2-293,0-1 48,1 1 0,0 2 0,0 0-1,0 1 1,0 2 0,0 0 0,38 9 0,-38-4-1534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6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0 7049,'-31'22'-279,"9"-7"1369,1 0 0,-24 24 0,45-39-991,0 1 0,-1-1 1,1 0-1,-1 1 1,1-1-1,0 1 1,-1-1-1,1 1 1,0-1-1,-1 1 1,1-1-1,0 1 0,0-1 1,0 1-1,-1-1 1,1 1-1,0-1 1,0 1-1,0-1 1,0 1-1,0-1 1,0 1-1,0 0 0,0-1 1,0 1-1,0-1 1,1 1-1,-1-1 1,0 1-1,0-1 1,0 1-1,1-1 0,-1 1 1,0-1-1,0 1 1,1 0-1,0 0-46,0 0 0,1 0 0,-1 0 0,0-1-1,0 1 1,0 0 0,0-1 0,1 1 0,-1-1-1,0 1 1,1-1 0,-1 0 0,2 1 0,37 2-152,0-1 0,57-6 1,83-17-1184,-102 10-1728,-18 4 52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7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239 283 1580,'0'0'103,"1"0"0,-1 0 0,1 0 0,-1 1 0,1-1 0,-1 0 0,1 0 0,0 0 0,-1 1 0,0-1 0,1 0 0,-1 0 0,1 1 0,-1-1 0,1 0 1,-1 1-1,1-1 0,-1 0 0,0 1 0,1-1 0,-1 1 0,0-1 0,0 1 0,1-1 0,-1 1 0,0-1 0,0 1 0,1-1 0,-1 1 0,0-1 0,0 1 0,2 25 8175,-5-25-8241,0-1 0,0 1 0,1-1 0,-1 1 0,0-1 0,0 0 0,1 0-1,-6-1 1,4 1 62,-10-1-6,0-1 0,0 0 1,0-1-1,0 0 0,1-2 1,0 1-1,0-2 0,0 1 0,0-2 1,-22-15-1,30 19-199,1-1-1,1 1 1,-1-1 0,0 0-1,1 0 1,0-1 0,0 1 0,0-1-1,1 1 1,-1-1 0,1 0-1,0 0 1,0 0 0,1 0-1,0 0 1,0 0 0,-1-10-1,2 12-32,1 0 0,0-1 0,0 1 0,0 0 0,0 0 0,0 0 0,0 1 0,1-1 0,0 0 0,-1 0 0,1 1 0,0-1-1,0 1 1,0 0 0,1-1 0,-1 1 0,1 0 0,-1 0 0,1 1 0,2-3 0,9-4-203,-1 0 0,27-9 0,18-3 189,1 2 1,1 3-1,111-13 0,-170 28 254,0-1 0,0 1 1,0 0-1,-1 0 0,1 0 0,0 0 0,0 0 0,0 0 0,0 0 0,0 0 0,0 0 0,0 0 0,0 0 0,-1 1 0,1-1 0,0 0 0,0 1 0,0-1 0,0 1 0,-1-1 0,1 1 0,0-1 0,0 1 0,-1-1 0,1 1 0,0 0 0,0 0 0,-1 1 82,1 0 0,-1 0 0,0 0 0,1 0 0,-1 0 0,0 0 0,0 0-1,-1 0 1,1-1 0,0 1 0,-1 0 0,1 0 0,-2 4 0,-2 15-66,1 1 0,0 0 0,2-1-1,3 45 1,0-11 589,-2 421 714,0-273-3463,-1-196 2079,1 0-1,-1 0 1,0-1 0,0 1-1,-1-1 1,0 1 0,0-1-1,-6 12 1,2-5 296,5-11-332,1 0 1,-1-1-1,0 1 1,0-1-1,0 1 1,0-1-1,-1 1 1,1-1-1,0 1 1,-1-1 0,1 0-1,-1 0 1,1 0-1,-1 0 1,1 0-1,-1 0 1,0 0-1,1-1 1,-4 2-1,1-1 14,0-1 1,0 1-1,0-1 0,0 0 0,0 0 0,0 0 0,0 0 1,-8-2-1,4 0-92,0-1 1,-1 1 0,1-2 0,0 1-1,1-1 1,-1 0 0,1 0 0,-13-10-1,13 7 109,-1 0-1,1 0 1,0-1-1,0 0 1,1-1-1,0 1 1,0-1-1,1 0 1,0-1-1,1 1 1,0-1-1,0 0 1,1 0-1,1 0 1,-1 0-1,2 0 1,-2-17-1,3-1 223,-1 18-378,0 0 0,1 0 0,1-1 0,0 1 0,0 0 0,0 0 0,2 0 0,-1 0 0,8-18 0,2 8-522,0 1 0,1 1 0,1 0 0,32-31 0,76-53-4763,-85 75 3762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8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41 110 3052,'0'-2'92,"-1"-1"0,1 1 0,-1 0 1,0 0-1,0 0 0,1-1 0,-1 1 0,-1 0 0,1 0 0,-3-3 0,-5-13 1007,-7-29 2334,13 31-2916,3 15-518,1 12 10,-1 2 176,0 0 1,1 0-1,0 0 1,1 0-1,8 25 1,-5-17-123,0 2 1,-1-1-1,1 33 0,-1-10 33,13 183 25,-15-50-6,-3-99-125,1-69 51,-1-1 0,0 0 0,-1 0 0,0 0 0,-1 0 1,-4 12-1,-2-4 201,2-15 235,0-11-430,6 4-109,0 0 0,0 0-1,0 0 1,1 0 0,0-1-1,0 1 1,1-10 0,0-5 234,-1-7-202,-1 18-59,0-1 0,1 1 0,1 0 0,-1-1-1,1 1 1,1 0 0,0-1 0,0 1 0,1 0 0,6-13 0,23-49 1042,-31 68-1012,1 0 0,1 0 0,-1-1 0,0 2 0,1-1-1,-1 0 1,1 1 0,0-1 0,0 1 0,6-4 0,-8 5 45,1 0 0,-1 0 0,1 1 0,-1-1-1,1 0 1,-1 1 0,1-1 0,0 1 0,-1 0 0,1-1 0,0 1 0,0 0 0,-1 0 0,1 0 0,0 0 0,-1 0 0,1 0 0,0 1-1,0-1 1,-1 1 0,1-1 0,-1 1 0,1 0 0,0-1 0,2 3 0,2 2 15,0 0 1,-1 1-1,0 0 1,0 0-1,0 0 1,-1 1-1,6 10 1,22 56 36,-11-24-8,-15-37 2,0 0 0,1-1 1,0 1-1,0-1 0,11 11 0,-15-19-35,1 1-1,0-1 1,-1 0-1,1 0 1,0 0-1,0-1 1,1 1-1,-1-1 1,0 0-1,1 0 1,-1-1-1,1 1 1,0-1-1,-1 0 1,1 0-1,0-1 0,6 1 1,-5-2 39,0 1 1,0-1-1,0 0 1,0-1-1,0 1 1,-1-1-1,1 0 1,0-1-1,-1 1 1,8-6-1,-9 6 4,0-1-1,-1 0 1,1 1-1,-1-1 1,0-1 0,1 1-1,-1 0 1,-1-1 0,1 0-1,0 1 1,-1-1 0,0 0-1,0 0 1,3-7-1,-2-1-8,4-10-169,-2-1-1,0 1 0,-2-1 0,2-32 0,-5-60 525,0 110-406,-1 0-1,0 0 1,0 0-1,0 0 1,-1 0 0,1 0-1,-1 0 1,0 0-1,-1 1 1,1-1-1,-1 1 1,0 0 0,0-1-1,0 1 1,-1 1-1,-5-6 1,4 5 17,1 0-1,-1 0 1,1 1 0,-1 0 0,0 0-1,0 0 1,-1 1 0,1-1 0,0 1-1,-1 0 1,1 1 0,-1 0 0,0 0-1,-9-1 1,13 2 17,-1 1 0,1-1 0,-1 1 1,1 0-1,-1 0 0,1 0 0,-1 0 0,1 0 0,0 0 0,0 0 1,0 1-1,0 0 0,0-1 0,0 1 0,0 0 0,0 0 0,0 0 1,1 0-1,-1 0 0,1 0 0,0 0 0,-2 5 0,-2 3 9,0 0-1,1 0 1,-5 21-1,7-17 55,1 1 0,0-1 0,1 0 0,1 19 0,1 4 273,-3-18-286,0-14 2,0 0 0,1 0 0,0 0 0,0-1 0,0 1-1,1 0 1,0 0 0,-1-1 0,2 1 0,2 8 0,2-5-54,0-1 0,0 0 0,1 0 0,0 0 1,13 9-1,43 27-445,-45-32 636,1-2 0,-1 0 0,41 12-1,-51-18-320,0-1-1,0 0 0,1-1 1,-1 1-1,1-2 0,0 1 0,-1-1 1,1-1-1,-1 0 0,1 0 1,-1 0-1,10-4 0,-14 4 78,-1-1 1,0 0-1,1 1 0,-1-2 0,0 1 0,0 0 0,-1 0 0,1-1 0,0 0 0,-1 1 0,0-1 0,1 0 0,-1 0 0,0-1 0,-1 1 1,1 0-1,-1-1 0,1 1 0,-1-1 0,0 1 0,0-1 0,0-5 0,2-8-216,-2-1 0,0 0 0,-3-28 0,1 11 123,1 7 111,3-94-198,10 141 620,-6-11-360,0 1 0,-1 0-1,-1 1 1,1 0 0,-1 0 0,6 19 0,24 80-253,-33-98 211,1-1-1,1 1 1,0-1 0,6 11 0,-7-1 309,-4-18-367,1-13-163,-1-18 353,0 19-156,0 1-1,1-1 1,0 1-1,1 0 1,3-18 0,4 6 162,0 0 1,1 1 0,0 0 0,16-21-1,-15 22 224,-8 15-385,0 1 1,-1 0-1,1-1 0,1 1 1,-1 0-1,0 0 1,1 1-1,-1-1 1,6-4-1,-7 6 16,8-5-123,0 0 1,0 1-1,17-9 0,-24 13 142,1 1 0,-1-1 1,1 0-1,-1 0 0,1 1 1,-1 0-1,1-1 0,-1 1 0,1 0 1,-1 0-1,1 0 0,-1 1 1,1-1-1,-1 1 0,1-1 1,-1 1-1,0 0 0,1 0 0,-1 0 1,0 0-1,4 2 0,4 5 51,-1-1 0,1 1 0,-1 1 0,-1 0 0,0 0 0,0 1 0,-1 0 0,0 0-1,0 1 1,-2 0 0,1 0 0,-1 0 0,6 22 0,15 64 44,-23-78-70,0 0 1,-1 0-1,-1 22 0,8 50-2121,-8-70 286,5-1-487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8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270 227 6061,'0'-140'3097,"-1"137"-3089,1 1 0,-1-1 0,0 1 0,0-1 0,0 1 0,-1 0 0,1 0 0,-1-1 0,1 1 0,-1 0 0,1 0 0,-1 1 0,0-1 0,0 0 0,-3-1 0,-36-28-189,38 29 129,-2-1 56,1 1-1,0 0 0,0 0 0,-1 0 1,1 1-1,-1-1 0,0 1 0,1 0 0,-1 0 1,0 1-1,0-1 0,1 1 0,-1 0 0,0 0 1,0 1-1,0-1 0,1 1 0,-1 0 0,0 1 1,1-1-1,-1 1 0,1 0 0,-1 0 0,1 0 1,0 1-1,0-1 0,0 1 0,-4 4 1,2-3 3,1 1 1,-1 0 0,1 1 0,0-1-1,1 1 1,-1 0 0,1 0 0,1 1-1,-1-1 1,1 1 0,0 0 0,0 0-1,1 0 1,0 0 0,0 0 0,1 0-1,-2 14 1,3 93-427,1-109 410,-1 0 0,1-1 0,0 1 0,0 0 0,0-1 0,1 1 0,-1-1 0,1 1 0,0-1 0,1 0 1,-1 0-1,1 0 0,-1 0 0,1 0 0,1-1 0,-1 1 0,0-1 0,1 0 0,4 3 0,-3-2-103,1 0 0,0 0 1,0-1-1,0 0 0,1 0 0,-1 0 0,1-1 0,-1 0 0,1 0 1,0-1-1,0 0 0,10 1 0,-9-2 100,-1-1 1,1 1-1,-1-1 1,1 0-1,-1-1 1,0 1-1,0-2 0,0 1 1,0-1-1,0 0 1,0 0-1,0-1 1,-1 0-1,0 0 0,0 0 1,0-1-1,0 0 1,-1 0-1,5-7 1,1 1-38,-2 0-1,1-1 1,-1 0 0,-1-1 0,0 0 0,-1-1 0,-1 1 0,0-1 0,0 0-1,-2-1 1,7-29 0,-6 11 1156,1-17 280,-6 49-1400,0 0-1,1 0 0,-1 0 1,0 0-1,0 0 0,1 0 1,-1 0-1,0 0 1,1 0-1,-1 0 0,1 0 1,0 1-1,0-3 0,4-7 23,-5 10-77,7 33-30,13 89 1165,0 13-1245,1 15 715,-1-7-331,-11-91 367,-3 1 1,-2 0-1,-3 67 0,-1-77 771,0-42-1321,0-1 1,0 1-1,0-1 1,0 0 0,-1 1-1,1-1 1,0 1-1,0-1 1,0 0-1,0 1 1,-1-1-1,1 1 1,0-1-1,0 0 1,-1 1-1,1-1 1,0 0-1,-1 0 1,1 1-1,0-1 1,-1 0-1,1 0 1,0 1-1,-1-1 1,1 0-1,-1 0 1,1 0-1,0 1 1,-1-1-1,0 0 1,-19 1 289,-19-9-434,14-1-27,1-1 0,-43-23 0,55 26-15,0-1 0,1 0 0,-1 0 0,2-1 0,-1-1 0,-17-20 1,27 28-74,0 0-1,0 1 1,0-1 0,0 0 0,0 0 0,0 0 0,0 0 0,0 0 0,1 0 0,-1 0 0,1 0 0,0 0 0,-1 0 0,1-4 0,0-10-2731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9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83 107 6017,'-8'-8'1030,"0"-1"1,1 0 0,-1 0 0,2 0-1,-11-19 1,16 24-782,-1 1 0,0 0 0,0 0 0,0 0 0,0 0 0,0 0 0,-1 0 0,1 1 0,-7-5 0,7 78 733,2 230 80,13-144-869,-1-8-161,-12-2 740,0-41-3121,0-1-6769,0-92 6881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2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50 1660,'0'0'14,"0"0"0,-1 1-1,1-1 1,0 1 0,0-1 0,-1 0-1,1 1 1,0-1 0,0 0 0,-1 0-1,1 1 1,0-1 0,-1 0-1,1 0 1,-1 1 0,1-1 0,0 0-1,-1 0 1,1 0 0,-1 0 0,1 0-1,0 0 1,-1 0 0,1 1 0,-1-1-1,1 0 1,-1-1 0,1 1 0,-1 0-1,1 0 42,-1 0-1,1 0 1,-1 0-1,0 0 0,1 0 1,-1 0-1,1 0 1,-1 0-1,1 0 1,-1 1-1,1-1 0,-1 0 1,1 0-1,-1 0 1,1 1-1,-1-1 1,1 0-1,-1 1 0,1-1 1,0 0-1,-1 1 1,1-1-1,-1 0 1,1 1-1,0-1 0,-1 1 1,1-1-1,0 1 1,0-1-1,-1 1 1,1-1-1,0 1 0,0 0 91,0 0 0,0 0 0,1-1 0,-1 1 0,0 0 0,1 0 0,-1-1-1,0 1 1,1 0 0,-1 0 0,1-1 0,-1 1 0,1-1 0,0 1 0,-1 0 0,1-1-1,-1 1 1,1-1 0,0 1 0,0-1 0,-1 0 0,1 1 0,0-1 0,0 0 0,-1 1-1,1-1 1,0 0 0,0 0 0,0 0 0,0 0 0,35 4 75,-23-4 141,394 14 201,-175-10-635,244 14 1376,762 14 1221,-1238-34-1957,0 2-560,1-1 1,-1 1-1,0 0 1,0 0-1,0-1 1,0 1-1,0 0 1,0 0-1,0-1 1,0 1-1,0 0 1,0 0-1,0-1 1,0 1-1,0 0 1,0 0-1,0-1 1,0 1-1,0 0 1,0 0-1,-1-1 1,1 1-1,0 0 1,0 0-1,0 0 0,0-1 1,0 1-1,-1 0 1,1 0-1,0 0 1,0-1-1,0 1 1,0 0-1,-1 0 1,1 0-1,0 0 1,0 0-1,-1 0 1,1-1-1,0 1 1,0 0-1,-1 0 1,1 0-1,0 0 1,-78-7 98,-111 4 1,116 3-350,-662 39-1027,-412 21 2059,1020-60 762,134 0-1291,171-15-1646,-76 3 556,823-43 2313,-110 8-1548,-787 45-222,140-17 1105,-167 18-491,-255 21-1131,137-7 112,107-12 692,-736 64 507,-2-20-850,496-43 682,192-2-27,41 0-441,0-1-1,0-1 1,-1-1 0,-22-6-1,77 2 692,425-30-1229,-126 9 660,1480-60 291,-1716 84-604,-95 4 575,-7-1 513,-50 4-516,-85 15 1,49-4-481,-521 47 449,1-25-916,-394-15 935,1088-32-454,873-59 394,-210 18 574,-180-7-1478,-555 56 895,-28 1 153,-28 3 131,3 8-411,-67 24 0,91-27 24,-37 13-1070,52-18 584,1-1 0,-1 0 0,1 0 0,-1 1-1,0-1 1,1 0 0,-1 0 0,0-1 0,1 1 0,-1 0-1,1 0 1,-1-1 0,1 1 0,-1-1 0,1 0-1,-1 1 1,-1-2 0,1-6-1822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9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98 218 3892,'-9'-11'736,"-1"1"-1,2-2 0,0 1 0,0-1 1,1 0-1,0 0 0,-5-15 0,3 6 61,8 18-588,0 1 0,-1 0-1,1-1 1,1 1 0,-1 0 0,0-1 0,0 1-1,1-1 1,0 0 0,-1-3 0,1 5-183,0 1-1,0 0 1,0-1 0,0 1 0,0 0 0,0-1-1,0 1 1,0 0 0,0-1 0,0 1 0,0 0-1,0-1 1,-1 1 0,1 0 0,0-1 0,0 1-1,0 0 1,-1-1 0,1 1 0,0 0 0,0 0-1,0-1 1,-1 1 0,1 0 0,0 0-1,-1 0 1,1-1 0,0 1 0,-1 0 0,1 0 8,-1 0 0,1 0-1,0-1 1,-1 1 0,1 0 0,0 0 0,0 0 0,-1-1 0,1 1 0,0 0 0,0 0 0,-1-1 0,1 1 0,0 0 0,0 0 0,0-1 0,-1 1 0,1 0 0,0-1 0,0 1-1,0 0 1,0-1 0,0 1 0,0 0 0,0-1 0,0 1 0,0 0 0,0-1 0,0 0 0,4 0 375,104-10-499,63-7-5265,-96 8 1728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49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65 3300,'0'-44'1939,"0"27"124,0 14-1153,0 5-233,-1 21 641,0-13-1123,1 0-1,0 0 0,1 0 1,2 13-1,96 405-160,-86-346 101,-9-52 10,10 38 0,-6-34 16,4 41 0,-5-32-190,-3 39-401,0-61 455,2 20-233,-5-35 232,-1 0-1,1 0 1,0 0-1,3 9 1,-2-9 198,0-1 0,-1 1 1,0-1-1,0 11 1,-1-52-633,-1 20 440,0-1-1,1 0 1,1 1-1,1-1 1,0 1-1,2-1 0,7-24 1,-3 19-196,-1-1 1,4-27-1,-6 27 441,-3-7 5,-2 25-234,0 1 0,0 0 0,0-1 0,1 1 1,0 0-1,-1 0 0,4-8 0,-1 7-4,0 0 0,0 0 0,0 1 0,8-8 0,-8 9-70,0 1 0,0-1 1,0 0-1,-1 0 0,1 0 0,-1-1 0,0 1 0,0 0 1,0-1-1,-1 0 0,1 1 0,-1-1 0,0 0 1,1-5-1,-2 8 22,0 1 1,0 0 0,0-1-1,1 1 1,-1-1-1,0 1 1,0-1 0,0 1-1,0-1 1,0 1-1,1 0 1,-1-1 0,0 1-1,0-1 1,1 1-1,-1 0 1,0-1 0,1 1-1,-1 0 1,0-1-1,1 1 1,-1 0 0,1 0-1,-1-1 1,0 1 0,1 0-1,-1 0 1,1 0-1,-1-1 1,1 1 0,-1 0-1,1 0 1,-1 0-1,1 0 1,-1 0 0,0 0-1,1 0 1,-1 0-1,1 0 1,-1 0 0,2 1-1,-1-1 15,1 0 1,-1 0-1,1 1 0,-1-1 0,1 1 1,-1-1-1,1 1 0,-1 0 0,0 0 0,1-1 1,-1 1-1,2 2 0,5 7 184,1 1-1,-2 0 1,1 0-1,-1 1 1,-1 0-1,9 24 1,-10-14 16,4 13-26,15 43 0,-20-64-337,-1 0 1,0 0-1,0 0 1,0 25-1,1 5 311,-2-17-1184,-1 50 0,-2-32-2570,1-31 1390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0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272 126 4188,'-4'-5'272,"0"0"0,-1 1-1,1 0 1,-1 0-1,0 0 1,0 0 0,0 1-1,-1 0 1,1 0 0,-1 0-1,-5-1 1,8 3-207,-1 0 1,1 0 0,0 1-1,0-1 1,-1 1 0,1 0-1,0 0 1,-1 0-1,1 0 1,0 1 0,0-1-1,-1 1 1,1 0 0,0 0-1,0 0 1,0 0-1,0 1 1,0-1 0,0 1-1,0 0 1,-4 3-1,-5 5-15,1 0-1,0 1 1,0 1-1,1-1 0,1 1 1,0 1-1,1 0 0,0 0 1,1 1-1,1 0 1,0 0-1,0 0 0,2 1 1,0 0-1,0 0 0,2 0 1,0 0-1,-1 24 1,3-39-50,0 4 6,0 1 0,0-1 0,0 0 1,1 1-1,0-1 0,-1 1 1,4 6-1,-3-10-2,0 1 1,0-1-1,0 1 1,0-1-1,0 0 0,0 0 1,1 1-1,-1-1 0,1 0 1,-1 0-1,1 0 1,-1-1-1,1 1 0,-1 0 1,1 0-1,0-1 1,0 1-1,-1-1 0,1 0 1,0 1-1,0-1 1,1 0-1,4 0 18,0 0 1,0-1-1,0 1 1,0-1-1,-1-1 0,1 1 1,0-1-1,-1-1 1,1 1-1,-1-1 0,0 0 1,8-5-1,-12 7 12,-1 0-1,0 0 0,1 0 1,-1 1-1,0-1 0,0 0 0,1-1 1,-1 1-1,0 0 0,0 0 1,0 0-1,1-3 0,7-9 198,19-11-166,-21 18-197,0 0 0,0 0 0,0-1-1,5-7 1,-5 4 114,0 0 0,-1 0 0,-1 0 0,0-1 0,0 0 0,-1 0 0,-1 0-1,0 0 1,0 0 0,-1-1 0,0 0 0,-1-11 0,8-59 342,-9 82-392,0 27-166,0 167 96,0-190 161,1 0 0,-1 1 1,1-1-1,0 0 0,0 1 0,0-1 0,1 0 1,0 0-1,-1 0 0,4 4 0,6 16 359,-9-19-399,1 0 1,0 0 0,0 0 0,1 0-1,-1 0 1,1-1 0,0 0 0,0 1-1,1-2 1,-1 1 0,1 0 0,0-1 0,-1 0-1,2 0 1,-1 0 0,0-1 0,10 3-1,-9-2 12,1-1 0,-1 0 0,1-1 0,0 0 0,0 0 0,-1 0 0,1-1 0,0 0 0,0 0 0,0-1 0,0 0 0,-1 0-1,1 0 1,-1-1 0,11-4 0,-11 4 55,-1-1 1,1 0-1,0 0 0,-1 0 0,1-1 0,-1 1 0,0-2 0,0 1 0,-1 0 1,8-10-1,-11 13-42,2-6 68,1-1 0,0 1 0,1 0 0,9-12 0,-10 14-63,-1-1 0,1 0-1,-1 0 1,0 0 0,0-1 0,-1 1 0,2-9 0,11-23-190,-11 27 59,0 0 0,0 0 0,-1-1 0,0 1 1,1-18-1,0 6 118,-2-11 192,-2-65-1,0 88-746,0 19 588,0 1 1,1 0-1,0-1 1,0 1-1,1-1 1,0 0-1,1 1 1,0-1-1,0 0 1,1 0-1,5 9 1,4 12 188,-11-24-240,-1-1 1,1 0 0,0 1-1,0-1 1,0 0-1,4 5 1,-1-4 32,0 1-23,1 1 0,-1-1 0,-1 1 0,1 0 0,4 12 0,-7-14 13,0-1-1,0 1 0,0-1 0,0 0 1,1 0-1,-1 0 0,1-1 0,5 6 1,0 0-50,43 64-23,-49-70 218,0 0 0,0 0 0,-1 0 1,1 0-1,-1 1 0,0-1 0,1 4 1,-1 4 721,-1-10-840,0 1 0,1-1 0,-1 1 0,0-1 0,0 0 1,0 1-1,0-1 0,0 1 0,0-1 0,0 0 0,0 1 1,-1-1-1,1 1 0,0-1 0,-1 0 0,1 1 0,-1-1 1,0 0-1,1 0 0,-1 0 0,0 1 0,0-1 1,0 0-1,0 0 0,0 0 0,0 0 0,0 0 0,-1 1 1,0-2 6,1 0 1,1 1 0,-1-1 0,1 0 0,-1 0 0,1 0 0,-1 0 0,1 1 0,-1-1 0,1 0 0,-1 0 0,1 1 0,-1-1 0,1 0 0,0 1 0,-1-1 0,1 0 0,-1 1 0,1-1 0,0 1 0,0-1 0,-1 1 0,1-1 0,0 1 0,0-1 1,-1 1-1,1-1 0,0 1 0,0 0 0,-5 3 155,-131 15 105,41-11-5846,60-7 2873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1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8 5973,'-30'-7'2611,"29"11"-2341,1 0 0,0 0 0,1 1 0,-1-1 0,1 0 0,0 0 0,0 0 0,0 0 0,0 0 0,1 0 0,0 0 0,-1 0 0,6 6 0,-5-6-91,0 0 1,0-1-1,-1 1 1,1 0-1,-1 0 1,0 0-1,1 5 1,4 16 469,12 8-221,-14-27-326,0 0 1,-1 0-1,1 1 0,3 13 1,-3-6-91,-2-2-119,1-1 0,1 1 0,0-1 0,10 19 1,7 13-13,-1 1 0,13 47 1,-29-78 421,-1 1 0,-1-1 0,0 1 0,-1-1 0,-1 28 0,0-23 156,0-16-511,0 1-1,0-1 0,1 0 1,-1 1-1,1-1 1,0 0-1,-1 0 1,1 1-1,0-1 0,0 0 1,1 0-1,-1 0 1,0 0-1,1 0 0,2 2 1,-3-2 98,1 0 1,-1-1-1,1 1 0,-1 0 1,0 0-1,0 1 0,0-1 1,0 0-1,0 0 1,0 0-1,0 1 0,-1-1 1,1 0-1,-1 1 0,0 3 1,1-11-43,-1 0 0,0 1 0,-1-1 0,1 0 0,-1 1 0,0-1 0,0 1 0,0-1 0,-1 1 0,1-1 0,-4-4 1,-1-3-18,0-1 0,1-1 0,0 1 0,1-1 0,0 0 0,-3-25 1,3-1-175,1-47 0,3 61 163,-1 16 11,1 0 1,0 0-1,0 0 1,1 1-1,0-1 1,1 0-1,0 0 1,0 1-1,1-1 1,5-9-1,2 0-34,1 0 0,0 1 0,2 0 0,18-19 0,-26 31 38,0 1 1,0 1 0,1-1-1,-1 1 1,1 0-1,0 0 1,0 0 0,1 1-1,-1 0 1,1 0-1,-1 1 1,1 0 0,0 0-1,0 0 1,0 1 0,13-1-1,-13 2 9,0 0 1,0 1-1,0-1 0,0 1 0,0 1 0,0-1 1,0 1-1,0 0 0,0 1 0,-1 0 0,1 0 1,-1 0-1,0 1 0,0 0 0,0 0 0,-1 0 1,1 1-1,-1 0 0,7 8 0,-1 0 46,-1 1 0,0 0 0,-1 0 0,0 1 0,-1 1 0,-1-1-1,0 1 1,9 34 0,-4 3 92,7 80-1,-17-118-139,1 35 56,-3 69 0,-2-41-4899,2-61 1635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1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60 900,'-10'-9'0,"10"-2"8,0 2-16,0-2-4,0 1-8,16 1-68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4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33 429 3932,'-5'2'-309,"3"-2"481,0 0 0,1 0 0,-1 1 1,0-1-1,1 1 0,-1-1 0,0 1 0,1 0 1,-1 0-1,1-1 0,-3 3 0,3-2-4,1 1-1,-1-1 1,0 1 0,1-1-1,-1 1 1,1 0 0,0-1-1,-1 1 1,1 0 0,0-1-1,0 1 1,0 0-1,0 2 1,3-3-89,0 0 0,0 0-1,0 0 1,0 0 0,-1-1 0,1 1 0,0-1-1,0 0 1,0 0 0,4 0 0,2-1-133,1 0-1,-1 0 1,1-1 0,-1-1-1,0 1 1,1-2 0,-1 1 0,-1-1-1,1 0 1,-1-1 0,1 0 0,-1 0-1,-1-1 1,11-9 0,-4 1 198,0 0 1,-1 0 0,-1-1-1,0-1 1,-1 0 0,10-20 0,-15 24-95,-1 0 1,-1 0 0,0 0 0,0-1 0,-1 0 0,2-25 0,-3-83 808,-3 71-673,1 50-192,0 30 379,0-9 2040,-1-16-2343,0 0 1,1-1-1,0 1 0,0 0 0,0-1 0,1 1 1,0 0-1,0-1 0,0 1 0,0-1 0,1 1 1,-1-1-1,5 8 0,80 116-49,-75-103 728,-9-21-757,-1 1 1,1-1-1,0 0 1,0 0-1,5 7 1,-3-7-70,-1 0 1,-1 1-1,1-1 1,0 1-1,-1 0 1,0 0-1,0 0 1,-1 0-1,1 0 1,0 6-1,0 5 515,-1-1 0,-1 18 0,0-18-427,-1-14 10,1 0-1,-1 1 1,1-1 0,-1 0-1,1 0 1,-1 0-1,0 1 1,0-1 0,0 0-1,1 0 1,-1 0-1,0 0 1,0 0 0,-1-1-1,1 1 1,0 0-1,0 0 1,0-1 0,0 1-1,-1 0 1,1-1-1,0 0 1,-1 1 0,-1-1-1,-2 2 15,-1 0-1,0-1 1,1 0 0,-1 0-1,-6 0 1,0-1 28,0-1 1,0 0 0,-15-4-1,24 4-294,-1 0-1,0 0 1,0 0-1,1 0 1,-1-1-1,0 0 1,1 1-1,-1-1 1,1-1-1,0 1 1,0 0 0,0-1-1,-5-5 1,5-7-4129,-5 5 1318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5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72 103 5356,'-6'-9'1191,"-1"-1"-1,-9-19 1,6 11 683,8 7-702,-1 0 262,-2 8-992,4 3-409,1 0 0,-1-1 0,1 1 0,-1 0 0,1-1 0,-1 1 0,1 0 0,-1-1 0,1 1 0,0-1 0,-1 1 0,1 0 1,-1-1-1,1 1 0,0-1 0,-1 1 0,1-1 0,0 0 0,0 1 0,0-1 0,-1 1 0,1-1 0,0 0 0,0 1-19,0 0-1,0 1 0,0-1 1,0 0-1,0 0 0,0 1 0,0-1 1,-1 0-1,1 0 0,0 1 1,0-1-1,0 0 0,0 0 0,0 0 1,-1 1-1,1-1 0,0 0 1,0 0-1,0 0 0,-1 0 1,1 1-1,0-1 0,0 0 0,-1 0 1,1 0-1,0 0 0,0 0 1,-1 0-1,1 0 0,0 0 0,0 0 1,-1 0-1,1 0 0,0 0 1,-1 0-1,1 0 0,0 0 1,0 0-1,-1 0 0,1 0 0,0 0 1,0 0-1,-1 0 0,1 0 1,0 0-1,0 0 0,0-1 0,-1 1 1,1 0-1,0 0 0,0 0 1,-1 0-1,1-1 0,0 1 1,0 0-1,0 0 0,0-1 0,0 1 1,-1 0-1,1 0 0,0 0 1,0-1-1,0 1 0,0 0 0,0 0 1,0-1-1,-1 40 148,0-15-207,1 0 0,1 0 0,2 0 0,7 39 0,1-12 145,-2 1 0,3 63 0,-3-23 287,-5-64-399,-1-1 257,1 29 1,8 146-1187,-12-69-91,0-45-6346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6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1076 2844,'0'-4'216,"0"1"1,-1 0-1,1-1 0,-1 1 0,0 0 0,0-1 1,0 1-1,-1 0 0,1 0 0,-1 0 0,1 0 0,-1 0 1,0 1-1,0-1 0,-1 0 0,1 1 0,0 0 1,-1-1-1,-5-3 0,8 6-166,1 0 0,-1 0 0,0 0-1,0 0 1,0 0 0,1 0 0,-1 0 0,0 0 0,0 0 0,1 0-1,-1 0 1,0 0 0,0 0 0,0 0 0,1 0 0,-1-1 0,0 1 0,0 0-1,0 0 1,0 0 0,1 0 0,-1 0 0,0-1 0,0 1 0,0 0-1,0 0 1,0 0 0,0-1 0,1 1 0,-1 0 0,0 0 0,0 0-1,0-1 1,0 1 0,0 0 0,0 0 0,0 0 0,0-1 0,0 1 0,0 0-1,0 0 1,0 0 0,0-1 0,0 1 0,0 0 0,0 0 0,0-1-1,0 1 1,-1 0 0,1 0 0,0 0 0,0-1 0,0 1 0,0 0-1,0 0 1,0 0 0,-1 0 0,1-1 0,0 1 0,0 0 0,0 0 0,0 0-1,-1 0 1,1 0 0,16-2 129,37-1 84,83-15 0,-39 4-723,-97 14 458,185-27-1544,-153 21 1383,1-2 0,-1-2-1,48-20 1,-76 28 255,22-11 225,-25 12-306,0 1 0,0-1 0,0 0-1,0 1 1,0-1 0,0 0 0,-1 1 0,1-1-1,0 0 1,0 0 0,-1 0 0,1 0 0,0 0-1,-1 0 1,1 0 0,-1 0 0,1 0 0,0-2-1,8-24 1591,-9 26-1536,0 1 0,0-1 0,0 1 1,0-1-1,0 1 0,0-1 0,0 1 1,0-1-1,0 1 0,-1-1 1,1 1-1,0-1 0,0 1 0,0 0 1,0-1-1,-1 1 0,1-1 0,0 1 1,0-1-1,-1 1 0,1 0 0,0-1 1,-1 1-1,1 0 0,0-1 0,-1 1 1,1 0-1,-1 0 0,1-1 0,-1 1 1,1 0-1,0 0 0,-1 0 0,1-1 1,-1 1-1,1 0 0,-1 0 1,1 0-1,-1 0 0,1 0 0,-1 0 1,1 0-1,-1 0 0,1 0 0,-1 0 1,1 0-1,-1 1 0,1-1 0,0 0 1,-1 0-1,1 0 0,-1 0 0,1 1 1,-1-1-1,0 1 0,-29 18-749,24-15 1091,5-3-404,-50 36 175,46-33-106,0 0 1,1 1 0,0-1-1,-1 1 1,1 0 0,1 0 0,-6 9-1,8-10-41,-1 0-1,0 0 0,0 0 1,0-1-1,-1 1 0,1-1 1,-1 1-1,0-1 0,0 0 1,0 0-1,-4 3 0,2-2-73,0 1 0,1 0 0,-1 0 0,1 0 0,0 0 0,1 1 0,-1-1 0,1 1 0,0 0 0,0 0-1,1 0 1,0 0 0,0 1 0,0-1 0,1 1 0,0-1 0,0 1 0,1-1 0,-1 1 0,2 9 0,-1-3 22,1 14 654,0-26-630,-1 0 0,0 0 0,1 0 0,-1-1 0,0 1 0,1 0 0,-1-1 0,1 1 0,-1 0 0,1-1 0,0 1 0,-1 0 0,1-1 1,0 1-1,-1-1 0,1 1 0,0-1 0,0 0 0,-1 1 0,1-1 0,0 0 0,0 1 0,0-1 0,0 0 0,-1 0 0,3 0 0,4 1-72,1-1 0,-1 0 0,0-1 0,1 0 0,-1 0-1,0-1 1,0 0 0,0 0 0,0 0 0,0-1 0,10-6-1,-5 3-122,0-1 0,-1-1 0,0 0 0,0-1 0,13-13 0,-22 19 248,1-1 0,0 1 0,-1-1 0,1 0 0,-1 0 0,2-7 0,10-16 464,-12 24-457,0 0-1,-1 0 1,1-1 0,-1 1 0,1-1 0,-1 1 0,0-1 0,0 0 0,-1 1 0,1-6-1,-1-39-932,-1 23-1168,1 24 1761,0 20 390,0 176-293,0-192 208,1 1 0,-1-1-1,1 0 1,-1 0-1,1 0 1,0-1 0,0 1-1,1 0 1,-1 0-1,0 0 1,1-1 0,0 1-1,0-1 1,0 1-1,0-1 1,0 0 0,0 0-1,0 0 1,1 0-1,-1 0 1,1 0 0,-1-1-1,1 1 1,0-1-1,0 0 1,-1 1 0,5 0-1,1 0 144,0 1-1,0-1 1,1-1 0,-1 0-1,1 0 1,-1 0-1,0-1 1,17-2 0,-15-1-127,1 0 0,0-1 1,-1-1-1,1 1 0,-1-2 1,0 1-1,-1-2 1,0 1-1,0-1 0,16-16 1,-21 18 21,0 0 1,0 0-1,0 0 1,-1-1-1,0 1 1,4-11-1,11-19-229,-11 24 173,0 0 1,-2-1 0,1 1 0,-1-1 0,-1-1 0,0 1-1,-1 0 1,0-1 0,1-18 0,-1-14 647,-4-63 0,-1 37-512,0 46-422,-1-1-1,-2 0 1,0 1 0,-1 0 0,-14-34-1,1 2 117,-90-280 776,101 305-442,7 27-148,0-1 0,-1 0-1,1 1 1,-1-1 0,-1 1-1,1-1 1,-6-8 0,6 91-78,1-26 63,0-5 10,2 0-1,10 66 0,-3-72-11,20 150 492,-20-123-680,21 81-1,-4-23-21,12 48 820,-36-163-665,1 0 1,0 0-1,1-1 1,0 1-1,0-1 0,1 0 1,0 0-1,1 0 0,0 0 1,0-1-1,1 0 0,11 13 1,-16-21 48,0 1 0,0 0 0,0 0 0,0 0 0,1-1 0,-1 1 0,0-1 0,0 1 0,1-1 1,-1 1-1,0-1 0,1 0 0,-1 1 0,0-1 0,1 0 0,-1 0 0,0 0 0,1 0 0,-1 0 0,3-1 1,-1 0-3,1 0 1,-1 0 0,0-1 0,0 1 0,0-1 0,1 0 0,4-4 0,2-3-8,1 0-1,17-22 0,-28 31 7,22-27 26,-2 0-1,0-1 0,-2-1 0,-1-1 1,-2-1-1,14-35 0,-24 48-2,-1 0 1,3-19-1,-3 15-27,-2 4-11,-1 1-1,-1-35 0,-1 15-172,1 36 188,-1 0-1,1 0 1,0 0 0,0 0-1,0 1 1,0-1-1,-1 0 1,1 0-1,-1 0 1,1 0-1,0 0 1,-1 1 0,1-1-1,-1 0 1,0 0-1,1 1 1,-1-1-1,0 0 1,1 1-1,-1-1 1,0 1-1,0-1 1,1 1 0,-1-1-1,0 1 1,0-1-1,0 1 1,0 0-1,0-1 1,1 1-1,-1 0 1,0 0 0,0 0-1,0 0 1,0 0-1,-1 0 1,0 0 0,0 0 1,0 0-1,-1 0 1,1 0-1,0 1 0,0-1 1,0 1-1,0-1 1,0 1-1,0 0 1,0 0-1,0 0 1,0 0-1,0 0 1,-2 2-1,-5 6 38,1 0-1,0 0 0,0 1 1,1 0-1,0 1 1,0 0-1,2 0 1,-1 0-1,1 0 1,1 1-1,0 0 1,1 0-1,0 0 1,1 0-1,-2 24 0,3 1 36,0-15-362,2 30 0,0-46 335,-1 0 1,1-1-1,1 1 1,-1 0 0,1-1-1,0 1 1,0-1-1,1 0 1,-1 0 0,4 6-1,3 0-59,1-1-1,0 1 1,0-2-1,0 1 1,2-2-1,-1 1 1,1-1 0,0-1-1,0 0 1,1-1-1,0 0 1,22 6-1,-19-7-19,0-1 0,1-1 1,0 0-1,-1-2 0,1 1 0,0-2 0,0 0 0,0-1 0,0-1 0,21-5 0,-30 5 24,0-1 0,0 1-1,0-1 1,0-1 0,-1 0-1,1 0 1,-1 0 0,0-1-1,0 0 1,-1 0-1,1-1 1,-1 0 0,0 0-1,-1-1 1,1 1 0,-1-1-1,-1 0 1,1 0 0,-1-1-1,-1 0 1,1 1-1,-1-1 1,-1 0 0,3-11-1,3-52 35,-3-123-1,-5 141-37,-11-5-147,11 57 150,0 0-1,0 0 1,0 0-1,0 1 1,-1-1-1,1 0 1,0 0-1,0 1 1,-1-1-1,1 0 1,0 1-1,-1-1 1,1 0-1,-1 1 1,1-1-1,-1 0 1,0 0-1,1 1 11,0 0-1,-1-1 0,1 1 0,0 0 0,0 0 1,0 0-1,-1 0 0,1 0 0,0 0 0,0 0 0,0 0 1,0 0-1,-1 0 0,1 0 0,0 0 0,0 0 0,0 0 1,-1 0-1,1 0 0,0 0 0,0 0 0,0 0 1,-1 0-1,1 1 0,0-1 0,0 0 0,0 0 0,0 0 1,0 0-1,-1 0 0,1 0 0,0 0 0,0 1 0,0-1 1,0 0-1,0 0 0,0 0 0,-1 0 0,1 1 0,0-1 1,0 0-1,0 0 0,0 0 0,0 1 0,0-1 1,0 0-1,0 0 0,0 0 0,0 0 0,0 1 0,0-1 1,0 0-1,0 0 0,0 0 0,0 1 0,0-1 0,0 0 1,0 0-1,0 0 0,1 0 0,-1 1 0,0 190-49,0-181 78,1 1 1,1-1-1,0 0 1,6 18-1,2 14 436,-5-22-319,0 0-1,1 0 1,14 29-1,-18-44-182,8 21 83,0 1 0,-3 0 0,0 0 0,-1 0 0,-2 1 0,-1 0 0,0 46 0,-3-73-45,-1-1 1,1 1 0,-1 0-1,1 0 1,-1 0 0,1 0-1,-1 0 1,1-1-1,-1 1 1,0 0 0,1 0-1,-1-1 1,0 1 0,0-1-1,0 1 1,1 0 0,-1-1-1,0 0 1,0 1-1,0-1 1,0 1 0,0-1-1,0 0 1,0 0 0,0 0-1,0 1 1,-2-1-1,-33 3-1849,33-3 1529,-9 1-1267,1-1 1,-20-2 0,2-5-1069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6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36 9133,'-15'-6'240,"14"4"556,23 1 649,-5 2-1761,156-11 881,-31 0-900,-59 8-1311,6-3-1099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8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29 7137,'-14'12'245,"12"-10"63,0-1 0,-1 1 0,1 0 0,0 0 0,0-1 0,1 1 0,-14 15 6791,15-16-6974,1-4-121,-1 0 0,1 1 0,0-1 0,0 0 0,0 1 0,0-1 0,0 1 0,0 0 0,1-1 0,-1 1 0,1 0 0,0 0 0,-1-1 0,4-1 0,-3 1-10,1 1 0,-1-1-1,0 0 1,0 0 0,0-1 0,3-5 0,-5 5-781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23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4444,'0'13'11125,"20"-13"-13479,14-1-1996,-14-4 1422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9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16 6821,'0'0'1,"-4"1"333,0 0-1,0 0 1,0 0 0,0-1 0,0 1 0,0-1-1,0 0 1,0 0 0,0 0 0,0-1-1,0 0 1,-6-1 0,4-4 2133,-2 3-2046,-6-3 1082,10 5-2920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59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94 6821,'-5'-1'409,"1"-1"0,0 1 0,0-1 1,0 0-1,0 0 0,0-1 0,0 1 0,0-1 1,1 0-1,0 0 0,-1 0 0,1 0 1,-4-6-1,4 4-116,0 1 0,-1 1 0,1-1 0,-1 0 0,0 1 1,-5-4-1,-1 0 312,7 4-432,0 1 0,0-1 0,-1 1 0,1 0 0,-7-3 0,8 5-11,2 0-249,0 0 86,0 0 0,-1-1 0,1 1 0,0 0-1,0 0 1,-1 0 0,1 1 0,0-1 0,0 0 0,-1 0-1,1 0 1,0 0 0,0 0 0,-1 0 0,1 0 0,0 0-1,0 0 1,0 1 0,-1-1 0,1 0 0,0 0 0,0 0-1,0 0 1,-1 1 0,1-1 0,0 0 0,0 0 0,0 0-1,0 1 1,0-1 0,0 0 0,-1 0 0,1 1 0,0-1-1,0 0 1,0 0 0,0 1 0,0-1 0,0 1-1,0 59-6491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0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4920,'-2'22'8313,"1"-19"-7507,-5 2-976,4 1 1365,2-4-1654,0-6 487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1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10 8149,'-4'1'145,"-21"1"494,24-2-564,1 0 0,-1 0 0,1 0 0,-1 0 0,1 0 0,-1 0 0,1 0 0,-1 0 0,1 0 0,-1 0 0,1-1 0,-1 1 0,1 0 0,0 0 0,-1 0 0,1-1 0,-1 1 0,1 0 0,-1-1 0,1 1 0,0 0-1,-1-1 1,1 1 0,0-1 0,-1 1 0,1 0 0,0-1 0,0 1 0,0-1 0,-1 1 0,1-1 0,0 1 0,0-1 0,0 1 0,0-1 0,0 0 0,-15 0 2807,11 1-2329,16 0-409,-8 0-434,22 0-848,-25 0 940,0 0 1,0 0-1,0 0 1,-1 0 0,1 0-1,0 0 1,0 0-1,0 0 1,0 0-1,0 0 1,0 1-1,0-1 1,0 0-1,-1 1 1,1-1 0,0 1-1,1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2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1 227 5973,'0'-12'601,"1"0"1,1 1-1,4-18 1,-3 17 384,0 1 0,-1-1 0,0-18 1,-2-67 1862,0 97-2797,0 28-176,0 21 113,0-49 27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4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40 3892,'-1'0'58,"-1"0"-1,1-1 1,-1 1-1,1 0 0,0 0 1,-1 0-1,1-1 1,-1 1-1,1-1 0,0 1 1,-1-1-1,1 0 1,-2-1-1,2 1 224,-1 0 1,1 0-1,1-1 1,-1 1-1,0 0 1,0-1-1,0 1 1,1-1-1,-1 1 0,0 0 1,1-1-1,0 0 1,-1 1-1,1-1 1,0 1-1,0-1 1,0 1-1,0-3 1,0 3-267,-1 1 0,1 0-1,0 0 1,0 0 0,0-1 0,-1 1 0,1 0 0,0 0 0,0 0 0,-1-1 0,1 1 0,0 0 0,0 0 0,-1 0 0,1 0 0,0 0 0,0 0 0,-1 0 0,1 0 0,0 0 0,-1 0 0,1 0 0,0 0 0,-1 0 0,1 0 0,0 0 0,0 0 0,-1 0 0,1 0 0,0 0 0,0 0 0,-1 0 0,1 0 0,0 1-1,-1-1 1,1 0 0,0 0 0,0 0 0,0 0 0,-1 1 0,1-1 0,0 0 0,0 0 0,0 1 0,-1-1 0,1 0 0,0 0 0,0 1 0,0-1 0,0 1 0,0 0 36,-1-1-147,1 1-1,0-1 1,0 0 0,0 1-1,0-1 1,0 1 0,0-1-1,0 0 1,0 1-1,0-1 1,0 1 0,0-1-1,0 0 1,1 1 0,-1-1-1,0 0 1,0 1-1,0-1 1,0 1 0,1-1-1,-1 0 1,0 1-1,0-1 1,0 0 0,1 0-1,-1 1 1,0-1 0,1 0-1,-1 0 1,0 1-1,1-1 1,-1 0 0,0 0-1,1 0 1,-1 1 0,0-1-1,1 0 1,-1 0-1,1 0 1,0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2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6461,'1'-2'215,"0"0"0,1 0 0,-1-1 0,0 1 0,-1-1 1,1 1-1,0-1 0,-1 1 0,1-1 0,-1 1 0,0-5 1,-1-34 2537,0 17-322,8 24-4824,5 5-2713,-7-2 3038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4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28 2596,'-1'0'89,"0"0"0,0 0 0,0 0 0,0 0 0,1 0 0,-1 0 0,0-1 0,0 1-1,0 0 1,0 0 0,0-1 0,0 1 0,0-1 0,1 1 0,-1-1 0,0 1 0,0-1 0,0 1 0,1-1 0,-1 0-1,0 1 1,1-1 0,-1 0 0,1 1 0,-1-1 0,1 0 0,-1 0 0,1 0 0,-1 0 0,1 0 0,0 1 0,0-1 0,-1 0-1,1 0 1,0 0 0,0 0 0,0 0 0,0 0 0,0 0 0,1-4 2052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7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25 2884,'-7'-4'-337,"6"4"449,1 0 0,-1-1 0,0 1 1,1 0-1,-1-1 0,1 1 0,-1-1 1,0 1-1,1-1 0,-1 1 0,1-1 0,-1 1 1,1-1-1,0 1 0,-1-1 0,1 0 0,-1 1 1,1-1-1,0 0 0,0 1 0,-1-1 0,1 0 1,0 0-1,0 1 0,0-1 0,0 0 0,0 0 1,0 1-1,0-1 0,0 0 0,0 0 0,0 1 1,1-2-1,-1 4-163,0 13 297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1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 6237,'0'0'-32,"-25"9"1652,25-9-1494,-1 0 1,1 0-1,0 1 1,-1-1-1,1 0 1,-1 0-1,1 0 0,-1 1 1,1-1-1,-1 0 1,1 0-1,-1 0 1,1 0-1,-1 0 1,1 0-1,-1 0 1,1 0-1,-1 0 1,1 0-1,-1 0 0,1 0 1,0-1-1,-1 1 1,1 0-1,-1 0 1,1 0-1,-1-1 1,1 1-1,0 0 1,-1-1-1,1 1 0,-1 0 1,1-1-1,0 1 1,-1 0-1,1-1 1,0 1-1,0-1 1,-1 1-1,-26-1 2090,29 2-2274,-1 0 0,1 0 1,0 0-1,-1 0 0,1 0 0,-1 0 1,1 1-1,-1-1 0,0 1 0,1-1 1,1 4-1,9 5-4263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24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24 5048,'-1'2'-1044,"0"-7"1252,-2-9 2233,4 8-1643,3 7-725,-3 0-114,0-1 0,1 1 0,-1 0 0,0-1 1,1 1-1,-1-1 0,1 0 0,-1 1 0,1-1 1,-1 0-1,3 0 0,7 0-914,1 0-260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3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0 5973,'-12'6'506,"-1"0"-1,-19 4 1,-7-5 6376,39-6-6826,0 0-1,-1-1 1,1 1 0,0-1-1,0 1 1,-1-1 0,1 1-1,0-1 1,1 1-1,-1-1 1,0 1 0,1-3-1,4 1-530,2 1-196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08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18 6733,'-50'5'164,"49"-5"-140,1-1 0,-1 1 0,1 0 0,-1 0 0,1-1 0,-1 1 0,1 0 0,-1-1 0,1 1 0,0 0 0,-1-1 0,1 1 1,-1-1-1,1 1 0,0-1 0,0 1 0,-1 0 0,1-1 0,-1 0 0,-5-7 1239,4 8-1167,2 0-79,-1 0 0,1 0-1,0 0 1,0 0-1,-1 0 1,1 0-1,0 0 1,-1 0-1,1 0 1,0 0-1,-1 0 1,1 0 0,0 0-1,-1 0 1,1 0-1,0 0 1,0-1-1,-1 1 1,1 0-1,0 0 1,-1 0-1,1-1 1,0 1 0,0 0-1,0 0 1,-1 0-1,1-1 1,0 1-1,0 0 1,0-1-1,0 1 1,-1 0-1,1 0 1,0-1 0,0 1-1,0 0 1,0-1-1,29 1-3571,-19 0 2116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10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1 660,'-11'22'4813,"11"0"-6219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11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3976,'0'0'-831,"0"4"-737,1-2 1562,6 4 11,-5-5-2,0 1 0,-1-1-1,1 0 1,0 1 0,-1-1 0,0 0 0,1 1-1,-1 0 1,0-1 0,0 1 0,0 0-1,0 0 1,1 3 0,17 2 2538,-12-6-3181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14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1 780,'0'0'122,"-1"1"1,1-1-1,0 1 0,-1-1 1,1 1-1,-1-1 0,1 1 1,-1-1-1,1 1 0,-1-1 0,1 1 1,-1-1-1,1 0 0,-1 1 1,0-1-1,1 0 0,-1 0 1,0 1-1,1-1 0,-1 0 0,1 0 1,-1 0-1,0 0 0,-1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14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15 584,'0'0'-60,"0"-4"20,0 2 12,0 1 36,0-3 20,0 3-8,0-2-28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15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 1860,'-12'0'88,"0"0"-4,0 0 108,3 0 588,0 0 52,-2 0 100,4 0-1896,0 0-1004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7:16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8 860,'0'0'116,"0"-4"96,-9 4 36,9-4 224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24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1940,'-30'8'6439,"29"-4"-7035,1-3 565,0 0-1,0 1 0,1-1 1,-1 0-1,0 0 0,1 0 1,-1 0-1,1 0 0,-1 1 1,1-1-1,-1 0 0,1 0 1,0-1-1,0 1 0,0 0 0,-1 0 1,1 0-1,0 0 0,0-1 1,0 1-1,0 0 0,0-1 1,0 1-1,0-1 0,1 1 1,1 0-1,14 4-1671,-12-5 312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36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6 803 1296,'0'0'756,"-5"10"716,5-5-1772,-1 1 243,1 1-1,0-1 1,0 0-1,1 1 1,0-1 0,0 0-1,1 1 1,-1-1-1,1 0 1,0 0-1,4 7 1,1 0 598,-5-10-509,0 1-1,0-1 1,0 1 0,0-1 0,0 0-1,1 0 1,-1 0 0,1 0 0,0 0-1,0-1 1,4 3 0,-2-1-33,0-2 0,0 1 0,0-1 0,0 1 0,0-2 0,0 1 0,1 0 0,-1-1-1,1 0 1,-1 0 0,1-1 0,-1 1 0,1-1 0,-1-1 0,1 1 0,-1-1 0,1 0 0,-1 0 0,1 0 0,-1-1 0,0 0 0,0 0 0,0 0 0,0-1 0,0 1-1,0-1 1,0 0 0,5-6 0,18-26 710,-26 33-667,0-1 0,1 1 1,-2 0-1,1-1 0,0 0 0,0 1 0,-1-1 0,1 0 0,-1 0 1,0 0-1,0 0 0,0 0 0,0-3 0,2-42 2951,-3 41-1795,0 27-1096,-8 17-480,8-27 396,0-2-32,0-1 0,0 1 0,1-1 0,2 13 0,-2-17 17,0 0-1,1 0 1,-1 0 0,1 0-1,-1 0 1,1-1-1,0 1 1,0-1-1,0 1 1,0-1 0,1 0-1,-1 0 1,1 1-1,3 1 1,-2-1-5,1-1 1,-1 1 0,1-1-1,0 0 1,0 0 0,0 0-1,0-1 1,0 1 0,1-1-1,-1-1 1,0 1 0,1-1 0,-1 0-1,0 0 1,1 0 0,-1-1-1,0 0 1,8-2 0,-6 1 71,-1 0 1,1-1 0,0 0 0,-1 0 0,0 0 0,0-1 0,0 0 0,0 0 0,-1-1 0,1 0-1,-1 0 1,0 0 0,5-8 0,-7 8-98,0 0 0,-1 0-1,0-1 1,0 1 0,-1 0 0,0-1-1,2-9 1,1-7-404,-2 10 433,0 0 1,-1-1-1,-1 1 1,0-1-1,-1-12 1,-1-11 468,2-9 1656,0 71-140,0 2-1737,-1-13-180,1 0 0,0 0 0,2-1 0,5 29 0,-6-31 391,-1-11-463,0 0-1,0 0 1,0 0-1,0 0 1,0 1-1,0-1 1,0 0-1,1 0 1,-1 0-1,0 0 1,1 0-1,0 2 1,2 1-9,0 1 0,0-1 0,0 0-1,1-1 1,-1 1 0,1 0 0,0-1 0,0 0 0,6 4 0,42 21-138,-22-11 92,46 19 0,-73-35 64,20 5-241,-22-6 229,0 0-1,0 0 1,0 0-1,0 0 1,0 0-1,0-1 1,0 1-1,-1 0 1,1-1-1,0 1 1,0 0 0,0-1-1,-1 1 1,1-1-1,0 1 1,0-1-1,-1 1 1,1-1-1,0 0 1,-1 1 0,1-1-1,-1 0 1,1 0-1,-1 1 1,2-3-1,20-36 316,-14 28-784,-1-1 0,-1 1 0,0-1 0,-1-1 0,8-24-1,-2-16 336,-3 0 1,5-95-1,-13 98 243,2 28-116,-2-1 1,0 1 0,-1 0-1,-2-1 1,0 1 0,-8-26-1,3 22 375,-5-27 0,4 13-191,6 30-184,-1-1 0,-1 0-1,-8-14 1,-6-16-615,5 3 489,10 23 755,-2 1 0,1 0-1,-2 0 1,-13-22 0,17 28-665,3 8 46,0 0 1,0-1-1,0 1 1,0 0-1,0 0 0,0 0 1,0 0-1,0-1 1,0 1-1,0 0 1,0 0-1,0 0 1,0 0-1,0-1 1,0 1-1,0 0 1,-1 0-1,1 0 1,0 0-1,0 0 0,0-1 1,0 1-1,0 0 1,-1 0-1,1 0 1,0 0-1,0 0 1,0 0-1,0 0 1,0 0-1,-1 0 1,1 0-1,0 0 1,0-1-1,0 1 1,-1 0-1,1 0 0,0 0 1,0 0-1,0 0 1,0 1-1,-1-1 1,1 0-1,0 0 1,0 0-1,0 0 1,0 0-1,-1 0 1,0 30 221,3 10 467,2 1 0,1-1 0,17 58 1,-20-89-636,14 65 113,8 122-1,-16 78 435,-7-225-533,-3 0 1,-11 74 0,-81 350 171,86-402-2200,2-1 0,5 94-1,2-86 386,-1-51-1498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36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109 114 4488,'-19'-12'597,"13"8"-227,0 0 0,0 0 0,0 0 0,1 0 0,0-1 1,-1 0-1,-4-6 0,-16-24 1755,21 30-1988,4 4-127,1 0 0,-1 1 0,0-1 0,1 0 0,-1 0 0,1 0 1,-1 0-1,1 0 0,-1 0 0,1 0 0,-1 0 0,1 0 0,0 0 0,0 0 0,-1 0 0,1 0 0,0 0 0,0 0 0,0-2 0,0 3-24,0 1 1,0 0 0,0 0 1,0 0-1,0 0 0,0 0 0,0 0 1,0 0-1,0 0 0,0 0 0,1 0 1,-1 0-1,0 0 0,1 1 0,22 16-1409,-6-6-681,-2 0-304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6T09:16:37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0 333 2348,'0'0'178,"0"24"2831,1-19-2843,0 1-1,0 0 1,0-1 0,1 1-1,-1-1 1,1 0 0,1 0-1,-1 1 1,1-1 0,0-1-1,7 10 1,-5-7-89,1 0 0,0-1 1,0 0-1,0 0 0,1 0 0,0-1 1,9 6-1,-9-7-19,-1-1 0,1 0 0,0 0 0,0-1 0,0 0 0,0 0 0,0-1 0,13 1 0,-18-1-46,0-1-1,0 0 1,1-1 0,-1 1-1,0 0 1,0-1 0,1 1 0,-1-1-1,0 0 1,0 1 0,0-1-1,0 0 1,0 0 0,0-1-1,0 1 1,0 0 0,-1-1-1,1 1 1,0-1 0,-1 1-1,1-1 1,-1 0 0,1 0-1,-1 1 1,0-1 0,0 0-1,0 0 1,0-1 0,0 1-1,0 0 1,0-3 0,1-3-4,0 0 1,0 0 0,-1 0-1,0-1 1,-1 1-1,0 0 1,0 0 0,-1-1-1,0 1 1,0 0-1,-1 0 1,0 0 0,0 0-1,-1 0 1,0 0-1,-1 1 1,1-1 0,-1 1-1,-8-10 1,-5-3-143,-1 0 1,-23-19-1,-2-2 537,42 40-410,0 0 0,-1 0 1,1 0-1,0-1 0,0 1 0,0 0 0,0 0 1,1-1-1,-1 1 0,0 0 0,1-1 1,-1 1-1,0-1 0,1 1 0,0-1 1,-1 1-1,1-1 0,0 0 0,0 1 0,0-3 1,0 3-38,1-1 0,0 1 0,-1 0 0,1-1 0,0 1 0,0 0-1,0 0 1,0 0 0,0 0 0,0 0 0,1 0 0,-1 0 0,0 0 0,0 0 0,1 0 0,-1 1 0,0-1 0,1 0 0,-1 1 0,2-1 0,81-33 1016,-27 10-1216,65-19-1,-111 41 317,0 0 0,0 0 0,18 1 0,-29 1-59,1 0 0,-1 0 0,0 0 0,1 0 0,-1 0 0,1 0 0,-1 1-1,1-1 1,-1 0 0,0 0 0,1 1 0,-1-1 0,0 0 0,1 1 0,-1-1-1,0 0 1,1 1 0,-1-1 0,0 0 0,0 1 0,1-1 0,-1 1 0,0-1-1,0 0 1,0 1 0,1-1 0,-1 1 0,0-1 0,0 1 0,0 0 0,2 19-235,-1-8 155,2 0 231,0 1-1,-1-1 1,0 1 0,-1 0-1,0 0 1,-1 0 0,-2 14-1,1 11-216,2-5-393,0-20 564,-1-1 0,0 1-1,0-1 1,-5 22 0,1-18-187,1 1 0,1-1 1,0 1-1,1 17 0,1-27 86,0-2-26,0 0-1,0 0 1,0 0 0,1 0 0,-1 0 0,4 9 0,-3-12 21,0 0 1,0-1-1,0 1 1,0-1-1,0 1 1,0-1-1,1 1 1,-1-1-1,0 0 1,1 0-1,-1 0 1,1 0-1,0 0 1,-1 0-1,1 0 1,0 0 0,0 0-1,-1-1 1,1 1-1,0-1 1,0 1-1,2-1 1,4 1-35,-1-1 0,0 0 0,1 0 0,-1-1 0,1 0 0,-1 0 0,0-1 0,0 0 0,0 0 0,0-1 0,0 1 0,0-2 0,0 1 0,-1-1 0,0 0 0,0 0 0,8-7 0,1-2 25,-1 0 0,0-1 0,-1 0 0,0-1 1,15-24-1,-23 30 135,-1 0 0,0-1 0,-1 1 0,0-1 0,4-19 0,-5 20-136,0-6-111,0 0 0,-2 0 0,-1-29-1,0 8 164,1 32-12,0 0 0,-1 0 0,0 0 0,1 1 0,-1-1 0,-1 0 0,1 1 0,0-1 0,-1 1 0,0-1 0,0 1 0,-3-5 0,-10-18 1150,15 24-1096,-1 0 0,0 0 0,1 0 0,-1 0 0,0 0 0,-1 0 0,1 0 0,0 0 0,0 0 1,-1 0-1,1 0 0,-1 1 0,0-1 0,0 1 0,1-1 0,-1 1 0,0 0 0,-3-2 0,-13-10 730,16 12-813,-1-1-1,1 0 0,0 1 1,-1-1-1,1 1 0,-1 0 1,1 0-1,-1 0 0,1 0 0,-1 0 1,0 0-1,0 1 0,1 0 1,-5-1-1,6 1-30,-1 0-1,1 0 1,0 0-1,-1 0 1,1 0-1,-1 0 1,1 0-1,0 1 1,-1-1-1,1 0 1,0 1-1,-1-1 1,1 1 0,0-1-1,0 1 1,-1 0-1,1 0 1,0-1-1,0 1 1,-2 2-1,2 0 63,-1-1 1,0 1-1,1 0 0,0 0 0,-1 0 0,1 0 0,0 4 1,-2 2-79,-2 10 48,2-1-1,0 1 1,1 0 0,1 0-1,3 34 1,-1-9-7,-1-32-6,2 0 0,-1-1-1,1 1 1,1-1 0,5 15-1,26 58 32,-22-57-16,35 67-775,-11-34-3319,-22-39 1313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42" Type="http://schemas.openxmlformats.org/officeDocument/2006/relationships/customXml" Target="../ink/ink20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7.png"/><Relationship Id="rId112" Type="http://schemas.openxmlformats.org/officeDocument/2006/relationships/customXml" Target="../ink/ink55.xml"/><Relationship Id="rId16" Type="http://schemas.openxmlformats.org/officeDocument/2006/relationships/customXml" Target="../ink/ink7.xml"/><Relationship Id="rId107" Type="http://schemas.openxmlformats.org/officeDocument/2006/relationships/image" Target="../media/image56.png"/><Relationship Id="rId11" Type="http://schemas.openxmlformats.org/officeDocument/2006/relationships/image" Target="../media/image8.png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2.png"/><Relationship Id="rId102" Type="http://schemas.openxmlformats.org/officeDocument/2006/relationships/customXml" Target="../ink/ink50.xml"/><Relationship Id="rId5" Type="http://schemas.openxmlformats.org/officeDocument/2006/relationships/image" Target="../media/image5.png"/><Relationship Id="rId90" Type="http://schemas.openxmlformats.org/officeDocument/2006/relationships/customXml" Target="../ink/ink44.xml"/><Relationship Id="rId95" Type="http://schemas.openxmlformats.org/officeDocument/2006/relationships/image" Target="../media/image50.png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80" Type="http://schemas.openxmlformats.org/officeDocument/2006/relationships/customXml" Target="../ink/ink39.xml"/><Relationship Id="rId85" Type="http://schemas.openxmlformats.org/officeDocument/2006/relationships/image" Target="../media/image45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08" Type="http://schemas.openxmlformats.org/officeDocument/2006/relationships/customXml" Target="../ink/ink53.xml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40.png"/><Relationship Id="rId91" Type="http://schemas.openxmlformats.org/officeDocument/2006/relationships/image" Target="../media/image48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49" Type="http://schemas.openxmlformats.org/officeDocument/2006/relationships/image" Target="../media/image27.png"/><Relationship Id="rId114" Type="http://schemas.openxmlformats.org/officeDocument/2006/relationships/customXml" Target="../ink/ink56.xml"/><Relationship Id="rId10" Type="http://schemas.openxmlformats.org/officeDocument/2006/relationships/customXml" Target="../ink/ink4.xml"/><Relationship Id="rId31" Type="http://schemas.openxmlformats.org/officeDocument/2006/relationships/image" Target="../media/image18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38.xml"/><Relationship Id="rId81" Type="http://schemas.openxmlformats.org/officeDocument/2006/relationships/image" Target="../media/image43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9" Type="http://schemas.openxmlformats.org/officeDocument/2006/relationships/image" Target="../media/image22.png"/><Relationship Id="rId109" Type="http://schemas.openxmlformats.org/officeDocument/2006/relationships/image" Target="../media/image57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0.png"/><Relationship Id="rId76" Type="http://schemas.openxmlformats.org/officeDocument/2006/relationships/customXml" Target="../ink/ink37.xml"/><Relationship Id="rId97" Type="http://schemas.openxmlformats.org/officeDocument/2006/relationships/image" Target="../media/image51.png"/><Relationship Id="rId104" Type="http://schemas.openxmlformats.org/officeDocument/2006/relationships/customXml" Target="../ink/ink51.xml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92" Type="http://schemas.openxmlformats.org/officeDocument/2006/relationships/customXml" Target="../ink/ink45.xml"/><Relationship Id="rId2" Type="http://schemas.openxmlformats.org/officeDocument/2006/relationships/image" Target="../media/image3.jpg"/><Relationship Id="rId29" Type="http://schemas.openxmlformats.org/officeDocument/2006/relationships/image" Target="../media/image17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66" Type="http://schemas.openxmlformats.org/officeDocument/2006/relationships/customXml" Target="../ink/ink32.xml"/><Relationship Id="rId87" Type="http://schemas.openxmlformats.org/officeDocument/2006/relationships/image" Target="../media/image46.png"/><Relationship Id="rId110" Type="http://schemas.openxmlformats.org/officeDocument/2006/relationships/customXml" Target="../ink/ink54.xml"/><Relationship Id="rId115" Type="http://schemas.openxmlformats.org/officeDocument/2006/relationships/image" Target="../media/image60.png"/><Relationship Id="rId61" Type="http://schemas.openxmlformats.org/officeDocument/2006/relationships/image" Target="../media/image33.png"/><Relationship Id="rId82" Type="http://schemas.openxmlformats.org/officeDocument/2006/relationships/customXml" Target="../ink/ink40.xml"/><Relationship Id="rId19" Type="http://schemas.openxmlformats.org/officeDocument/2006/relationships/image" Target="../media/image12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56" Type="http://schemas.openxmlformats.org/officeDocument/2006/relationships/customXml" Target="../ink/ink27.xml"/><Relationship Id="rId77" Type="http://schemas.openxmlformats.org/officeDocument/2006/relationships/image" Target="../media/image41.png"/><Relationship Id="rId100" Type="http://schemas.openxmlformats.org/officeDocument/2006/relationships/customXml" Target="../ink/ink49.xml"/><Relationship Id="rId105" Type="http://schemas.openxmlformats.org/officeDocument/2006/relationships/image" Target="../media/image55.png"/><Relationship Id="rId8" Type="http://schemas.openxmlformats.org/officeDocument/2006/relationships/customXml" Target="../ink/ink3.xml"/><Relationship Id="rId51" Type="http://schemas.openxmlformats.org/officeDocument/2006/relationships/image" Target="../media/image28.png"/><Relationship Id="rId72" Type="http://schemas.openxmlformats.org/officeDocument/2006/relationships/customXml" Target="../ink/ink35.xml"/><Relationship Id="rId93" Type="http://schemas.openxmlformats.org/officeDocument/2006/relationships/image" Target="../media/image49.png"/><Relationship Id="rId98" Type="http://schemas.openxmlformats.org/officeDocument/2006/relationships/customXml" Target="../ink/ink48.xml"/><Relationship Id="rId3" Type="http://schemas.openxmlformats.org/officeDocument/2006/relationships/image" Target="../media/image4.jpg"/><Relationship Id="rId25" Type="http://schemas.openxmlformats.org/officeDocument/2006/relationships/image" Target="../media/image15.png"/><Relationship Id="rId46" Type="http://schemas.openxmlformats.org/officeDocument/2006/relationships/customXml" Target="../ink/ink22.xml"/><Relationship Id="rId67" Type="http://schemas.openxmlformats.org/officeDocument/2006/relationships/image" Target="../media/image36.png"/><Relationship Id="rId116" Type="http://schemas.openxmlformats.org/officeDocument/2006/relationships/customXml" Target="../ink/ink57.xml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62" Type="http://schemas.openxmlformats.org/officeDocument/2006/relationships/customXml" Target="../ink/ink30.xml"/><Relationship Id="rId83" Type="http://schemas.openxmlformats.org/officeDocument/2006/relationships/image" Target="../media/image44.png"/><Relationship Id="rId88" Type="http://schemas.openxmlformats.org/officeDocument/2006/relationships/customXml" Target="../ink/ink43.xml"/><Relationship Id="rId111" Type="http://schemas.openxmlformats.org/officeDocument/2006/relationships/image" Target="../media/image58.png"/><Relationship Id="rId15" Type="http://schemas.openxmlformats.org/officeDocument/2006/relationships/image" Target="../media/image10.png"/><Relationship Id="rId36" Type="http://schemas.openxmlformats.org/officeDocument/2006/relationships/customXml" Target="../ink/ink17.xml"/><Relationship Id="rId57" Type="http://schemas.openxmlformats.org/officeDocument/2006/relationships/image" Target="../media/image31.png"/><Relationship Id="rId106" Type="http://schemas.openxmlformats.org/officeDocument/2006/relationships/customXml" Target="../ink/ink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C57A-EB01-5294-F8AB-F5CA01DD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67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7051" y="-30426"/>
            <a:ext cx="2977896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Ring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Counter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948" y="2286000"/>
            <a:ext cx="3083052" cy="2209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1" y="2884557"/>
            <a:ext cx="5606981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453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counter divides the frequency of the clock signal by ‘n’.</a:t>
            </a:r>
          </a:p>
          <a:p>
            <a:pPr algn="just"/>
            <a:r>
              <a:rPr lang="en-US" sz="2000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18247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of the last flip flop is connected as an input to the first flip-flop is known as a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counter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C854BD-D674-909E-E47B-FD16A0AA50A5}"/>
                  </a:ext>
                </a:extLst>
              </p14:cNvPr>
              <p14:cNvContentPartPr/>
              <p14:nvPr/>
            </p14:nvContentPartPr>
            <p14:xfrm>
              <a:off x="6593263" y="3698880"/>
              <a:ext cx="264960" cy="82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C854BD-D674-909E-E47B-FD16A0AA5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5623" y="3681240"/>
                <a:ext cx="3006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E47E76-EA99-E6A0-6331-B250CEB60B2E}"/>
                  </a:ext>
                </a:extLst>
              </p14:cNvPr>
              <p14:cNvContentPartPr/>
              <p14:nvPr/>
            </p14:nvContentPartPr>
            <p14:xfrm>
              <a:off x="1993183" y="3726240"/>
              <a:ext cx="229320" cy="26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E47E76-EA99-E6A0-6331-B250CEB60B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5543" y="3708600"/>
                <a:ext cx="264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CAED50-AAB3-EE52-C6F4-3C449AE0434B}"/>
                  </a:ext>
                </a:extLst>
              </p14:cNvPr>
              <p14:cNvContentPartPr/>
              <p14:nvPr/>
            </p14:nvContentPartPr>
            <p14:xfrm>
              <a:off x="7097983" y="6281520"/>
              <a:ext cx="988200" cy="82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CAED50-AAB3-EE52-C6F4-3C449AE043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343" y="6263880"/>
                <a:ext cx="1023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06FDD3-F25A-3E42-DCD9-A85C00771005}"/>
                  </a:ext>
                </a:extLst>
              </p14:cNvPr>
              <p14:cNvContentPartPr/>
              <p14:nvPr/>
            </p14:nvContentPartPr>
            <p14:xfrm>
              <a:off x="2167423" y="6326880"/>
              <a:ext cx="27000" cy="5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06FDD3-F25A-3E42-DCD9-A85C007710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9783" y="6308880"/>
                <a:ext cx="62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9B140A-2395-376B-F0E3-22AB7029235A}"/>
                  </a:ext>
                </a:extLst>
              </p14:cNvPr>
              <p14:cNvContentPartPr/>
              <p14:nvPr/>
            </p14:nvContentPartPr>
            <p14:xfrm>
              <a:off x="2839903" y="6220680"/>
              <a:ext cx="17280" cy="9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9B140A-2395-376B-F0E3-22AB702923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1903" y="6203040"/>
                <a:ext cx="52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DCC0B5-4E41-B005-67CF-B85ABA1F9A88}"/>
                  </a:ext>
                </a:extLst>
              </p14:cNvPr>
              <p14:cNvContentPartPr/>
              <p14:nvPr/>
            </p14:nvContentPartPr>
            <p14:xfrm>
              <a:off x="3674023" y="6237240"/>
              <a:ext cx="15840" cy="15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DCC0B5-4E41-B005-67CF-B85ABA1F9A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6383" y="6219600"/>
                <a:ext cx="5148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16A5288-D4AD-1C0C-D652-4255484AD1B6}"/>
              </a:ext>
            </a:extLst>
          </p:cNvPr>
          <p:cNvGrpSpPr/>
          <p:nvPr/>
        </p:nvGrpSpPr>
        <p:grpSpPr>
          <a:xfrm>
            <a:off x="101743" y="2121000"/>
            <a:ext cx="1153800" cy="1059480"/>
            <a:chOff x="101743" y="2121000"/>
            <a:chExt cx="1153800" cy="10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896CF2-681D-224C-77D9-712ADBDAC316}"/>
                    </a:ext>
                  </a:extLst>
                </p14:cNvPr>
                <p14:cNvContentPartPr/>
                <p14:nvPr/>
              </p14:nvContentPartPr>
              <p14:xfrm>
                <a:off x="126223" y="2121000"/>
                <a:ext cx="312840" cy="686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896CF2-681D-224C-77D9-712ADBDAC3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223" y="2103000"/>
                  <a:ext cx="34848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344D3B-3817-593B-BEEA-2B9CAABE1CCC}"/>
                    </a:ext>
                  </a:extLst>
                </p14:cNvPr>
                <p14:cNvContentPartPr/>
                <p14:nvPr/>
              </p14:nvContentPartPr>
              <p14:xfrm>
                <a:off x="101743" y="2188680"/>
                <a:ext cx="39600" cy="41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344D3B-3817-593B-BEEA-2B9CAABE1C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103" y="2170680"/>
                  <a:ext cx="75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37124D-8201-BA36-7666-366AFE43A7A0}"/>
                    </a:ext>
                  </a:extLst>
                </p14:cNvPr>
                <p14:cNvContentPartPr/>
                <p14:nvPr/>
              </p14:nvContentPartPr>
              <p14:xfrm>
                <a:off x="651463" y="2342040"/>
                <a:ext cx="257400" cy="218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37124D-8201-BA36-7666-366AFE43A7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463" y="2324400"/>
                  <a:ext cx="293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C77C8D-C353-532D-68B9-0427972DFCA6}"/>
                    </a:ext>
                  </a:extLst>
                </p14:cNvPr>
                <p14:cNvContentPartPr/>
                <p14:nvPr/>
              </p14:nvContentPartPr>
              <p14:xfrm>
                <a:off x="831103" y="2244120"/>
                <a:ext cx="11880" cy="21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C77C8D-C353-532D-68B9-0427972DFC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3103" y="2226480"/>
                  <a:ext cx="47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679A19-26FD-4138-3292-778172C27047}"/>
                    </a:ext>
                  </a:extLst>
                </p14:cNvPr>
                <p14:cNvContentPartPr/>
                <p14:nvPr/>
              </p14:nvContentPartPr>
              <p14:xfrm>
                <a:off x="938023" y="2339160"/>
                <a:ext cx="317520" cy="841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679A19-26FD-4138-3292-778172C270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0383" y="2321520"/>
                  <a:ext cx="353160" cy="87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8EFA36-816A-6CE5-8B3F-2745F5168EB7}"/>
              </a:ext>
            </a:extLst>
          </p:cNvPr>
          <p:cNvGrpSpPr/>
          <p:nvPr/>
        </p:nvGrpSpPr>
        <p:grpSpPr>
          <a:xfrm>
            <a:off x="1592143" y="1973040"/>
            <a:ext cx="1079640" cy="556920"/>
            <a:chOff x="1592143" y="1973040"/>
            <a:chExt cx="107964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7D2BBB-6986-041E-9621-FDB8E268B816}"/>
                    </a:ext>
                  </a:extLst>
                </p14:cNvPr>
                <p14:cNvContentPartPr/>
                <p14:nvPr/>
              </p14:nvContentPartPr>
              <p14:xfrm>
                <a:off x="1592143" y="2309280"/>
                <a:ext cx="163080" cy="193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7D2BBB-6986-041E-9621-FDB8E268B8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74143" y="2291280"/>
                  <a:ext cx="198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370EF0-8654-D69D-C745-C10D1F08DA02}"/>
                    </a:ext>
                  </a:extLst>
                </p14:cNvPr>
                <p14:cNvContentPartPr/>
                <p14:nvPr/>
              </p14:nvContentPartPr>
              <p14:xfrm>
                <a:off x="1749103" y="2310720"/>
                <a:ext cx="126360" cy="170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370EF0-8654-D69D-C745-C10D1F08DA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31463" y="2292720"/>
                  <a:ext cx="162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16E769-E58A-AF97-5A2C-6AE6EB46E11D}"/>
                    </a:ext>
                  </a:extLst>
                </p14:cNvPr>
                <p14:cNvContentPartPr/>
                <p14:nvPr/>
              </p14:nvContentPartPr>
              <p14:xfrm>
                <a:off x="1910383" y="2208480"/>
                <a:ext cx="344160" cy="240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16E769-E58A-AF97-5A2C-6AE6EB46E1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92383" y="2190480"/>
                  <a:ext cx="379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DB3BE2-B578-DD4C-B1AD-B5452F4552BF}"/>
                    </a:ext>
                  </a:extLst>
                </p14:cNvPr>
                <p14:cNvContentPartPr/>
                <p14:nvPr/>
              </p14:nvContentPartPr>
              <p14:xfrm>
                <a:off x="2322943" y="1973040"/>
                <a:ext cx="348840" cy="55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DB3BE2-B578-DD4C-B1AD-B5452F4552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5303" y="1955040"/>
                  <a:ext cx="384480" cy="59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D266E4-9529-7B4E-C56B-129F6AB35FFA}"/>
              </a:ext>
            </a:extLst>
          </p:cNvPr>
          <p:cNvGrpSpPr/>
          <p:nvPr/>
        </p:nvGrpSpPr>
        <p:grpSpPr>
          <a:xfrm>
            <a:off x="3177943" y="1829400"/>
            <a:ext cx="480600" cy="521640"/>
            <a:chOff x="3177943" y="1829400"/>
            <a:chExt cx="48060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2C8A28-E83E-5257-B40B-F1E70B333B52}"/>
                    </a:ext>
                  </a:extLst>
                </p14:cNvPr>
                <p14:cNvContentPartPr/>
                <p14:nvPr/>
              </p14:nvContentPartPr>
              <p14:xfrm>
                <a:off x="3177943" y="1829400"/>
                <a:ext cx="146160" cy="521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2C8A28-E83E-5257-B40B-F1E70B333B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60303" y="1811400"/>
                  <a:ext cx="1818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0CE3A5-565B-36A0-4F6E-2EA92BC1FF4E}"/>
                    </a:ext>
                  </a:extLst>
                </p14:cNvPr>
                <p14:cNvContentPartPr/>
                <p14:nvPr/>
              </p14:nvContentPartPr>
              <p14:xfrm>
                <a:off x="3371263" y="2130000"/>
                <a:ext cx="287280" cy="202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0CE3A5-565B-36A0-4F6E-2EA92BC1FF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53263" y="2112360"/>
                  <a:ext cx="32292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DE3C15-B0C4-E74A-6019-6CDF2C2072BC}"/>
              </a:ext>
            </a:extLst>
          </p:cNvPr>
          <p:cNvGrpSpPr/>
          <p:nvPr/>
        </p:nvGrpSpPr>
        <p:grpSpPr>
          <a:xfrm>
            <a:off x="4219783" y="2071680"/>
            <a:ext cx="615960" cy="250560"/>
            <a:chOff x="4219783" y="2071680"/>
            <a:chExt cx="61596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AD7E20-C36A-AD0D-53B8-EC688D213BC3}"/>
                    </a:ext>
                  </a:extLst>
                </p14:cNvPr>
                <p14:cNvContentPartPr/>
                <p14:nvPr/>
              </p14:nvContentPartPr>
              <p14:xfrm>
                <a:off x="4219783" y="2071680"/>
                <a:ext cx="176760" cy="250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AD7E20-C36A-AD0D-53B8-EC688D213B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02143" y="2054040"/>
                  <a:ext cx="212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1CDD03-602F-5F78-F5CD-3A00A23C0D0E}"/>
                    </a:ext>
                  </a:extLst>
                </p14:cNvPr>
                <p14:cNvContentPartPr/>
                <p14:nvPr/>
              </p14:nvContentPartPr>
              <p14:xfrm>
                <a:off x="4620823" y="2231520"/>
                <a:ext cx="214920" cy="53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1CDD03-602F-5F78-F5CD-3A00A23C0D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03183" y="2213880"/>
                  <a:ext cx="2505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B14E13-606F-267F-4DC7-823A5543BC4C}"/>
              </a:ext>
            </a:extLst>
          </p:cNvPr>
          <p:cNvGrpSpPr/>
          <p:nvPr/>
        </p:nvGrpSpPr>
        <p:grpSpPr>
          <a:xfrm>
            <a:off x="5078383" y="1964760"/>
            <a:ext cx="570240" cy="379800"/>
            <a:chOff x="5078383" y="1964760"/>
            <a:chExt cx="57024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1F27A0-BA1C-66BE-59D6-F88944573948}"/>
                    </a:ext>
                  </a:extLst>
                </p14:cNvPr>
                <p14:cNvContentPartPr/>
                <p14:nvPr/>
              </p14:nvContentPartPr>
              <p14:xfrm>
                <a:off x="5078383" y="2051160"/>
                <a:ext cx="95760" cy="293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1F27A0-BA1C-66BE-59D6-F889445739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0383" y="2033520"/>
                  <a:ext cx="131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40AAC4-F2B9-1A51-96B3-67B6A8C199FA}"/>
                    </a:ext>
                  </a:extLst>
                </p14:cNvPr>
                <p14:cNvContentPartPr/>
                <p14:nvPr/>
              </p14:nvContentPartPr>
              <p14:xfrm>
                <a:off x="5080903" y="2004720"/>
                <a:ext cx="167760" cy="48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40AAC4-F2B9-1A51-96B3-67B6A8C199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63263" y="1986720"/>
                  <a:ext cx="203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AFBCC8-A5D3-5EFC-D7A4-004DE3AAF17C}"/>
                    </a:ext>
                  </a:extLst>
                </p14:cNvPr>
                <p14:cNvContentPartPr/>
                <p14:nvPr/>
              </p14:nvContentPartPr>
              <p14:xfrm>
                <a:off x="5108623" y="2127120"/>
                <a:ext cx="224280" cy="44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AFBCC8-A5D3-5EFC-D7A4-004DE3AAF1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90623" y="2109480"/>
                  <a:ext cx="259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7213F1-B074-9BEE-B544-847B73316D25}"/>
                    </a:ext>
                  </a:extLst>
                </p14:cNvPr>
                <p14:cNvContentPartPr/>
                <p14:nvPr/>
              </p14:nvContentPartPr>
              <p14:xfrm>
                <a:off x="5447743" y="2016600"/>
                <a:ext cx="41400" cy="266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7213F1-B074-9BEE-B544-847B73316D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29743" y="1998960"/>
                  <a:ext cx="77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869E11-FF87-7383-5C53-46DF9D18DB26}"/>
                    </a:ext>
                  </a:extLst>
                </p14:cNvPr>
                <p14:cNvContentPartPr/>
                <p14:nvPr/>
              </p14:nvContentPartPr>
              <p14:xfrm>
                <a:off x="5462863" y="1964760"/>
                <a:ext cx="126360" cy="3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869E11-FF87-7383-5C53-46DF9D18DB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45223" y="1946760"/>
                  <a:ext cx="162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3FFE73-D35A-2DE2-5DA1-A43B8E473ED1}"/>
                    </a:ext>
                  </a:extLst>
                </p14:cNvPr>
                <p14:cNvContentPartPr/>
                <p14:nvPr/>
              </p14:nvContentPartPr>
              <p14:xfrm>
                <a:off x="5462143" y="2109120"/>
                <a:ext cx="186480" cy="45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3FFE73-D35A-2DE2-5DA1-A43B8E473E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44143" y="2091120"/>
                  <a:ext cx="2221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EAD42A-BF5E-435E-2C4F-13E1E4F741D3}"/>
              </a:ext>
            </a:extLst>
          </p:cNvPr>
          <p:cNvGrpSpPr/>
          <p:nvPr/>
        </p:nvGrpSpPr>
        <p:grpSpPr>
          <a:xfrm>
            <a:off x="6072703" y="1861440"/>
            <a:ext cx="713520" cy="405720"/>
            <a:chOff x="6072703" y="1861440"/>
            <a:chExt cx="71352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1FD71C0-A20D-105E-1F2E-D668391FFF9A}"/>
                    </a:ext>
                  </a:extLst>
                </p14:cNvPr>
                <p14:cNvContentPartPr/>
                <p14:nvPr/>
              </p14:nvContentPartPr>
              <p14:xfrm>
                <a:off x="6072703" y="1893120"/>
                <a:ext cx="172800" cy="374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1FD71C0-A20D-105E-1F2E-D668391FFF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55063" y="1875480"/>
                  <a:ext cx="2084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3C53F4-2A71-8B61-7522-ACFC85959465}"/>
                    </a:ext>
                  </a:extLst>
                </p14:cNvPr>
                <p14:cNvContentPartPr/>
                <p14:nvPr/>
              </p14:nvContentPartPr>
              <p14:xfrm>
                <a:off x="6345943" y="1861440"/>
                <a:ext cx="440280" cy="331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3C53F4-2A71-8B61-7522-ACFC859594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28303" y="1843800"/>
                  <a:ext cx="47592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20B3EF-7071-DD0E-88D3-DCE44AC8564B}"/>
              </a:ext>
            </a:extLst>
          </p:cNvPr>
          <p:cNvGrpSpPr/>
          <p:nvPr/>
        </p:nvGrpSpPr>
        <p:grpSpPr>
          <a:xfrm>
            <a:off x="7253503" y="1745520"/>
            <a:ext cx="408600" cy="396720"/>
            <a:chOff x="7253503" y="1745520"/>
            <a:chExt cx="40860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C25E89-173E-902E-1506-243574F91ED5}"/>
                    </a:ext>
                  </a:extLst>
                </p14:cNvPr>
                <p14:cNvContentPartPr/>
                <p14:nvPr/>
              </p14:nvContentPartPr>
              <p14:xfrm>
                <a:off x="7253503" y="1801320"/>
                <a:ext cx="181800" cy="340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C25E89-173E-902E-1506-243574F91E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35503" y="1783320"/>
                  <a:ext cx="217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94C1CA-AEC2-BEE2-7449-2DF2DCC02180}"/>
                    </a:ext>
                  </a:extLst>
                </p14:cNvPr>
                <p14:cNvContentPartPr/>
                <p14:nvPr/>
              </p14:nvContentPartPr>
              <p14:xfrm>
                <a:off x="7620343" y="1745520"/>
                <a:ext cx="30240" cy="378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94C1CA-AEC2-BEE2-7449-2DF2DCC021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02343" y="1727880"/>
                  <a:ext cx="658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108E66-9C02-9108-0B0D-4C7EA7163660}"/>
                    </a:ext>
                  </a:extLst>
                </p14:cNvPr>
                <p14:cNvContentPartPr/>
                <p14:nvPr/>
              </p14:nvContentPartPr>
              <p14:xfrm>
                <a:off x="7532863" y="1966920"/>
                <a:ext cx="129240" cy="78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108E66-9C02-9108-0B0D-4C7EA71636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15223" y="1949280"/>
                  <a:ext cx="1648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BDE4C-0DAD-8F1F-95B8-F8D9F2AC5FD1}"/>
              </a:ext>
            </a:extLst>
          </p:cNvPr>
          <p:cNvGrpSpPr/>
          <p:nvPr/>
        </p:nvGrpSpPr>
        <p:grpSpPr>
          <a:xfrm>
            <a:off x="8093743" y="1662000"/>
            <a:ext cx="509400" cy="410760"/>
            <a:chOff x="8093743" y="1662000"/>
            <a:chExt cx="5094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7A0F50-C760-4E25-09D5-D57FF3EDDF19}"/>
                    </a:ext>
                  </a:extLst>
                </p14:cNvPr>
                <p14:cNvContentPartPr/>
                <p14:nvPr/>
              </p14:nvContentPartPr>
              <p14:xfrm>
                <a:off x="8093743" y="1662000"/>
                <a:ext cx="164520" cy="410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7A0F50-C760-4E25-09D5-D57FF3EDDF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75743" y="1644360"/>
                  <a:ext cx="2001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5684C6-AFE6-17F9-0BE6-7C65507C1A0F}"/>
                    </a:ext>
                  </a:extLst>
                </p14:cNvPr>
                <p14:cNvContentPartPr/>
                <p14:nvPr/>
              </p14:nvContentPartPr>
              <p14:xfrm>
                <a:off x="8285623" y="1891320"/>
                <a:ext cx="317520" cy="171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5684C6-AFE6-17F9-0BE6-7C65507C1A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67623" y="1873680"/>
                  <a:ext cx="3531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ABEE80-3D1F-E2CB-3086-836CF54ECEFB}"/>
              </a:ext>
            </a:extLst>
          </p:cNvPr>
          <p:cNvGrpSpPr/>
          <p:nvPr/>
        </p:nvGrpSpPr>
        <p:grpSpPr>
          <a:xfrm>
            <a:off x="9209023" y="1828320"/>
            <a:ext cx="331920" cy="269640"/>
            <a:chOff x="9209023" y="1828320"/>
            <a:chExt cx="33192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807933-F2F1-73C6-857E-D327D4B34EA2}"/>
                    </a:ext>
                  </a:extLst>
                </p14:cNvPr>
                <p14:cNvContentPartPr/>
                <p14:nvPr/>
              </p14:nvContentPartPr>
              <p14:xfrm>
                <a:off x="9209023" y="1828320"/>
                <a:ext cx="230400" cy="269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807933-F2F1-73C6-857E-D327D4B34E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91023" y="1810680"/>
                  <a:ext cx="266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837F50-63CB-ADBE-04F3-F7BCABE279AA}"/>
                    </a:ext>
                  </a:extLst>
                </p14:cNvPr>
                <p14:cNvContentPartPr/>
                <p14:nvPr/>
              </p14:nvContentPartPr>
              <p14:xfrm>
                <a:off x="9534823" y="2028480"/>
                <a:ext cx="6120" cy="21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837F50-63CB-ADBE-04F3-F7BCABE279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17183" y="2010840"/>
                  <a:ext cx="41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B502-8D9B-6925-8AF9-030BC56EF2DC}"/>
              </a:ext>
            </a:extLst>
          </p:cNvPr>
          <p:cNvGrpSpPr/>
          <p:nvPr/>
        </p:nvGrpSpPr>
        <p:grpSpPr>
          <a:xfrm>
            <a:off x="9919303" y="1548960"/>
            <a:ext cx="932760" cy="491760"/>
            <a:chOff x="9919303" y="1548960"/>
            <a:chExt cx="93276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1BF3EE-0572-4F5E-DB00-5BC12A046BE9}"/>
                    </a:ext>
                  </a:extLst>
                </p14:cNvPr>
                <p14:cNvContentPartPr/>
                <p14:nvPr/>
              </p14:nvContentPartPr>
              <p14:xfrm>
                <a:off x="9919303" y="1832280"/>
                <a:ext cx="166320" cy="171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1BF3EE-0572-4F5E-DB00-5BC12A046B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01663" y="1814640"/>
                  <a:ext cx="201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01DD11-0435-1578-E22E-D95727A4A54B}"/>
                    </a:ext>
                  </a:extLst>
                </p14:cNvPr>
                <p14:cNvContentPartPr/>
                <p14:nvPr/>
              </p14:nvContentPartPr>
              <p14:xfrm>
                <a:off x="10217023" y="1665240"/>
                <a:ext cx="28440" cy="375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01DD11-0435-1578-E22E-D95727A4A5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99023" y="1647600"/>
                  <a:ext cx="64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8E39AB-84AC-31AB-D48E-9B9AC77D8FF9}"/>
                    </a:ext>
                  </a:extLst>
                </p14:cNvPr>
                <p14:cNvContentPartPr/>
                <p14:nvPr/>
              </p14:nvContentPartPr>
              <p14:xfrm>
                <a:off x="10179583" y="1548960"/>
                <a:ext cx="672480" cy="483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8E39AB-84AC-31AB-D48E-9B9AC77D8F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61583" y="1531320"/>
                  <a:ext cx="708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B6A78F-B532-31D4-4EB1-B9D5976E4961}"/>
                    </a:ext>
                  </a:extLst>
                </p14:cNvPr>
                <p14:cNvContentPartPr/>
                <p14:nvPr/>
              </p14:nvContentPartPr>
              <p14:xfrm>
                <a:off x="10471903" y="1720680"/>
                <a:ext cx="190080" cy="12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B6A78F-B532-31D4-4EB1-B9D5976E49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4263" y="1703040"/>
                  <a:ext cx="22572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B5A5FC-E58A-0796-691B-ECADBE613900}"/>
                  </a:ext>
                </a:extLst>
              </p14:cNvPr>
              <p14:cNvContentPartPr/>
              <p14:nvPr/>
            </p14:nvContentPartPr>
            <p14:xfrm>
              <a:off x="2586463" y="4025400"/>
              <a:ext cx="15840" cy="25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B5A5FC-E58A-0796-691B-ECADBE6139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8463" y="4007760"/>
                <a:ext cx="514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8D37193-61A1-0ECA-6359-589AEA77D005}"/>
                  </a:ext>
                </a:extLst>
              </p14:cNvPr>
              <p14:cNvContentPartPr/>
              <p14:nvPr/>
            </p14:nvContentPartPr>
            <p14:xfrm>
              <a:off x="3751423" y="3913800"/>
              <a:ext cx="32760" cy="75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8D37193-61A1-0ECA-6359-589AEA77D00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33423" y="3896160"/>
                <a:ext cx="68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76ABA17-2F76-7C66-2B83-ABC9765F134A}"/>
                  </a:ext>
                </a:extLst>
              </p14:cNvPr>
              <p14:cNvContentPartPr/>
              <p14:nvPr/>
            </p14:nvContentPartPr>
            <p14:xfrm>
              <a:off x="4951663" y="3948720"/>
              <a:ext cx="47880" cy="34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76ABA17-2F76-7C66-2B83-ABC9765F134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33663" y="3930720"/>
                <a:ext cx="83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F749C9F-CA59-5174-26DC-F93E83A2C6E9}"/>
                  </a:ext>
                </a:extLst>
              </p14:cNvPr>
              <p14:cNvContentPartPr/>
              <p14:nvPr/>
            </p14:nvContentPartPr>
            <p14:xfrm>
              <a:off x="6117343" y="3930360"/>
              <a:ext cx="4320" cy="14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F749C9F-CA59-5174-26DC-F93E83A2C6E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99703" y="3912360"/>
                <a:ext cx="39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12EBE-1765-0F64-00C5-62C396CBD584}"/>
                  </a:ext>
                </a:extLst>
              </p14:cNvPr>
              <p14:cNvContentPartPr/>
              <p14:nvPr/>
            </p14:nvContentPartPr>
            <p14:xfrm>
              <a:off x="9424303" y="3451920"/>
              <a:ext cx="22320" cy="5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12EBE-1765-0F64-00C5-62C396CBD58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406663" y="3434280"/>
                <a:ext cx="57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0A244D9-42AC-9814-110D-EA1E4E19D1F0}"/>
                  </a:ext>
                </a:extLst>
              </p14:cNvPr>
              <p14:cNvContentPartPr/>
              <p14:nvPr/>
            </p14:nvContentPartPr>
            <p14:xfrm>
              <a:off x="9438703" y="4139880"/>
              <a:ext cx="7200" cy="81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0A244D9-42AC-9814-110D-EA1E4E19D1F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421063" y="4122240"/>
                <a:ext cx="42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523C24-C02D-E43A-C885-54D879932105}"/>
                  </a:ext>
                </a:extLst>
              </p14:cNvPr>
              <p14:cNvContentPartPr/>
              <p14:nvPr/>
            </p14:nvContentPartPr>
            <p14:xfrm>
              <a:off x="9337903" y="3631200"/>
              <a:ext cx="16560" cy="14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523C24-C02D-E43A-C885-54D87993210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319903" y="3613560"/>
                <a:ext cx="522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B9A409B-75CE-1CA3-30BF-993B2BD2792A}"/>
              </a:ext>
            </a:extLst>
          </p:cNvPr>
          <p:cNvGrpSpPr/>
          <p:nvPr/>
        </p:nvGrpSpPr>
        <p:grpSpPr>
          <a:xfrm>
            <a:off x="9398023" y="3851160"/>
            <a:ext cx="52560" cy="93600"/>
            <a:chOff x="9398023" y="3851160"/>
            <a:chExt cx="5256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627C6C-DEC5-07A7-09DA-17C9E04B24DF}"/>
                    </a:ext>
                  </a:extLst>
                </p14:cNvPr>
                <p14:cNvContentPartPr/>
                <p14:nvPr/>
              </p14:nvContentPartPr>
              <p14:xfrm>
                <a:off x="9438703" y="3851160"/>
                <a:ext cx="11880" cy="36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627C6C-DEC5-07A7-09DA-17C9E04B24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21063" y="3833520"/>
                  <a:ext cx="4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3CD50D-F182-899D-6B9A-DD9615F44D0C}"/>
                    </a:ext>
                  </a:extLst>
                </p14:cNvPr>
                <p14:cNvContentPartPr/>
                <p14:nvPr/>
              </p14:nvContentPartPr>
              <p14:xfrm>
                <a:off x="9398023" y="3934320"/>
                <a:ext cx="9000" cy="10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3CD50D-F182-899D-6B9A-DD9615F44D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80383" y="3916320"/>
                  <a:ext cx="4464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0D0392-F632-C5F4-CE27-40CD905383FD}"/>
                  </a:ext>
                </a:extLst>
              </p14:cNvPr>
              <p14:cNvContentPartPr/>
              <p14:nvPr/>
            </p14:nvContentPartPr>
            <p14:xfrm>
              <a:off x="9349783" y="4419960"/>
              <a:ext cx="6840" cy="9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0D0392-F632-C5F4-CE27-40CD905383F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32143" y="4401960"/>
                <a:ext cx="424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625EC52F-AE88-136E-7E23-252C56890F92}"/>
              </a:ext>
            </a:extLst>
          </p:cNvPr>
          <p:cNvGrpSpPr/>
          <p:nvPr/>
        </p:nvGrpSpPr>
        <p:grpSpPr>
          <a:xfrm>
            <a:off x="9282823" y="3096600"/>
            <a:ext cx="269280" cy="30600"/>
            <a:chOff x="9282823" y="3096600"/>
            <a:chExt cx="269280" cy="3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D81458-1C67-A071-02EE-490B7E5D04F8}"/>
                    </a:ext>
                  </a:extLst>
                </p14:cNvPr>
                <p14:cNvContentPartPr/>
                <p14:nvPr/>
              </p14:nvContentPartPr>
              <p14:xfrm>
                <a:off x="9467143" y="3096600"/>
                <a:ext cx="25200" cy="11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D81458-1C67-A071-02EE-490B7E5D04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49503" y="3078960"/>
                  <a:ext cx="6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EC8E9D6-4A15-8057-179A-5EDB38E0DCDD}"/>
                    </a:ext>
                  </a:extLst>
                </p14:cNvPr>
                <p14:cNvContentPartPr/>
                <p14:nvPr/>
              </p14:nvContentPartPr>
              <p14:xfrm>
                <a:off x="9516463" y="3117120"/>
                <a:ext cx="35640" cy="10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EC8E9D6-4A15-8057-179A-5EDB38E0DC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98463" y="3099120"/>
                  <a:ext cx="7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A3053DB-BB92-D094-8B96-5F765A4B278D}"/>
                    </a:ext>
                  </a:extLst>
                </p14:cNvPr>
                <p14:cNvContentPartPr/>
                <p14:nvPr/>
              </p14:nvContentPartPr>
              <p14:xfrm>
                <a:off x="9282823" y="3104520"/>
                <a:ext cx="27720" cy="8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A3053DB-BB92-D094-8B96-5F765A4B27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65183" y="3086880"/>
                  <a:ext cx="633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D881C06-5B97-3056-8665-4435196E80A1}"/>
                  </a:ext>
                </a:extLst>
              </p14:cNvPr>
              <p14:cNvContentPartPr/>
              <p14:nvPr/>
            </p14:nvContentPartPr>
            <p14:xfrm>
              <a:off x="10063303" y="3220800"/>
              <a:ext cx="4320" cy="16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D881C06-5B97-3056-8665-4435196E80A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045303" y="3203160"/>
                <a:ext cx="39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498D5EB-E630-8B23-D1CF-CE6B71A8BAAD}"/>
                  </a:ext>
                </a:extLst>
              </p14:cNvPr>
              <p14:cNvContentPartPr/>
              <p14:nvPr/>
            </p14:nvContentPartPr>
            <p14:xfrm>
              <a:off x="10008943" y="3076080"/>
              <a:ext cx="19800" cy="16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498D5EB-E630-8B23-D1CF-CE6B71A8BAA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91303" y="3058440"/>
                <a:ext cx="55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004ACFA-B4C0-D333-E746-97F652B0AA50}"/>
                  </a:ext>
                </a:extLst>
              </p14:cNvPr>
              <p14:cNvContentPartPr/>
              <p14:nvPr/>
            </p14:nvContentPartPr>
            <p14:xfrm>
              <a:off x="10056823" y="3545880"/>
              <a:ext cx="5760" cy="36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004ACFA-B4C0-D333-E746-97F652B0AA5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038823" y="352824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4D24E19-57B1-0FBB-5DD9-E82D9A2F3070}"/>
                  </a:ext>
                </a:extLst>
              </p14:cNvPr>
              <p14:cNvContentPartPr/>
              <p14:nvPr/>
            </p14:nvContentPartPr>
            <p14:xfrm>
              <a:off x="9652903" y="3545160"/>
              <a:ext cx="360" cy="5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4D24E19-57B1-0FBB-5DD9-E82D9A2F307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635263" y="3527160"/>
                <a:ext cx="36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FFE5F67-6D6D-E808-6A45-ED9EB2DDC589}"/>
                  </a:ext>
                </a:extLst>
              </p14:cNvPr>
              <p14:cNvContentPartPr/>
              <p14:nvPr/>
            </p14:nvContentPartPr>
            <p14:xfrm>
              <a:off x="10052863" y="3880680"/>
              <a:ext cx="29160" cy="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FFE5F67-6D6D-E808-6A45-ED9EB2DDC5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035223" y="3863040"/>
                <a:ext cx="64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917503C-C54B-8572-F09E-4102431C3C27}"/>
                  </a:ext>
                </a:extLst>
              </p14:cNvPr>
              <p14:cNvContentPartPr/>
              <p14:nvPr/>
            </p14:nvContentPartPr>
            <p14:xfrm>
              <a:off x="10074103" y="4220160"/>
              <a:ext cx="3600" cy="3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917503C-C54B-8572-F09E-4102431C3C2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056103" y="4202160"/>
                <a:ext cx="3924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39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0" y="886362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2C2F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ring counter.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use n flip-flops to design the Johnson counter,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it is known as 2n bit Johnson counter or Mod 2n Johnson counter.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825231" cy="6771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 or Twisting Ring Counter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623404"/>
            <a:ext cx="2186430" cy="3061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91867"/>
            <a:ext cx="5638800" cy="23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577341"/>
            <a:ext cx="8229600" cy="258532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a 4-bit Johnson counter sequence, there are a total of how many states or bit patterns?</a:t>
            </a: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4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8</a:t>
            </a:r>
          </a:p>
        </p:txBody>
      </p:sp>
    </p:spTree>
    <p:extLst>
      <p:ext uri="{BB962C8B-B14F-4D97-AF65-F5344CB8AC3E}">
        <p14:creationId xmlns:p14="http://schemas.microsoft.com/office/powerpoint/2010/main" val="15707524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1_Office Theme</vt:lpstr>
      <vt:lpstr>PowerPoint Presentation</vt:lpstr>
      <vt:lpstr>Ring Counter</vt:lpstr>
      <vt:lpstr>Johnson or Twisting Ring Counter</vt:lpstr>
      <vt:lpstr>MCQ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 raj gupta</dc:creator>
  <cp:lastModifiedBy>Manoj Kumar Yadav</cp:lastModifiedBy>
  <cp:revision>5</cp:revision>
  <dcterms:created xsi:type="dcterms:W3CDTF">2024-12-19T08:47:23Z</dcterms:created>
  <dcterms:modified xsi:type="dcterms:W3CDTF">2025-07-16T09:52:06Z</dcterms:modified>
</cp:coreProperties>
</file>